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51206400" cy="36004500"/>
  <p:notesSz cx="9144000" cy="6858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6EA"/>
    <a:srgbClr val="C8E6EB"/>
    <a:srgbClr val="C8F5F5"/>
    <a:srgbClr val="C8E6F5"/>
    <a:srgbClr val="FCD6B6"/>
    <a:srgbClr val="FCC5E0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2545" autoAdjust="0"/>
  </p:normalViewPr>
  <p:slideViewPr>
    <p:cSldViewPr>
      <p:cViewPr varScale="1">
        <p:scale>
          <a:sx n="12" d="100"/>
          <a:sy n="12" d="100"/>
        </p:scale>
        <p:origin x="-1236" y="-104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80C7-4190-474B-BB80-AA2C3D51DDC2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14350"/>
            <a:ext cx="36576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3E0D-FF25-4C65-B70E-49CD5FB76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14350"/>
            <a:ext cx="36576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E3E0D-FF25-4C65-B70E-49CD5FB76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260247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8059344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059344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433513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33516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203151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8B-C2CF-4FAA-B7E1-D703E210D204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endCxn id="12" idx="2"/>
          </p:cNvCxnSpPr>
          <p:nvPr/>
        </p:nvCxnSpPr>
        <p:spPr>
          <a:xfrm flipH="1">
            <a:off x="6075605" y="17426187"/>
            <a:ext cx="42642164" cy="134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8791" y="20018474"/>
            <a:ext cx="0" cy="7992888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6200000">
            <a:off x="3676764" y="17678213"/>
            <a:ext cx="4752527" cy="4248472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88831" y="27795338"/>
            <a:ext cx="432048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59" y="18074257"/>
            <a:ext cx="22718827" cy="15592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42" y="6624987"/>
            <a:ext cx="19098192" cy="10646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9" y="7129043"/>
            <a:ext cx="31231448" cy="9361039"/>
          </a:xfrm>
          <a:prstGeom prst="rect">
            <a:avLst/>
          </a:prstGeom>
        </p:spPr>
      </p:pic>
      <p:sp>
        <p:nvSpPr>
          <p:cNvPr id="23" name="Arc 22"/>
          <p:cNvSpPr/>
          <p:nvPr/>
        </p:nvSpPr>
        <p:spPr>
          <a:xfrm rot="5400000">
            <a:off x="47305146" y="13781319"/>
            <a:ext cx="3168352" cy="4121388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859783" y="12601650"/>
            <a:ext cx="1296144" cy="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47" y="21170602"/>
            <a:ext cx="21654058" cy="1144927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50950016" y="12529642"/>
            <a:ext cx="0" cy="316835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259383" y="27579314"/>
            <a:ext cx="2736304" cy="0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 bwMode="auto">
          <a:xfrm>
            <a:off x="727986" y="4608763"/>
            <a:ext cx="49069902" cy="14257584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11093448" y="3136852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9668788" y="32073572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56820" y="3236160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114093" y="23928773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257384" y="28197993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9545416" y="28488488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9833448" y="28848528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369775" y="2660010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657807" y="2688813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45839" y="2724817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4222061" y="33120877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13207631" y="885723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3848536" y="9505906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14496608" y="10153978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15144680" y="10759377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15792752" y="1144805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pic>
        <p:nvPicPr>
          <p:cNvPr id="131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9282" y="8365916"/>
            <a:ext cx="9204286" cy="9204286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1048472" y="6014620"/>
            <a:ext cx="11623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Input Image [80x80]</a:t>
            </a:r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6521080" y="13766516"/>
            <a:ext cx="2340000" cy="2340000"/>
          </a:xfrm>
          <a:prstGeom prst="rect">
            <a:avLst/>
          </a:prstGeom>
          <a:solidFill>
            <a:srgbClr val="FFFF00">
              <a:alpha val="1100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8861080" y="13766516"/>
            <a:ext cx="11161440" cy="1232754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6" idx="2"/>
          </p:cNvCxnSpPr>
          <p:nvPr/>
        </p:nvCxnSpPr>
        <p:spPr>
          <a:xfrm>
            <a:off x="8861080" y="16129922"/>
            <a:ext cx="111614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482520" y="15049922"/>
            <a:ext cx="1080000" cy="1080000"/>
          </a:xfrm>
          <a:prstGeom prst="rect">
            <a:avLst/>
          </a:prstGeom>
          <a:solidFill>
            <a:srgbClr val="ACC628">
              <a:alpha val="71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13192577" y="6454938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flipV="1">
            <a:off x="21498744" y="12936538"/>
            <a:ext cx="252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49"/>
          <p:cNvSpPr/>
          <p:nvPr/>
        </p:nvSpPr>
        <p:spPr bwMode="auto">
          <a:xfrm>
            <a:off x="21066696" y="5544866"/>
            <a:ext cx="2520000" cy="2087952"/>
          </a:xfrm>
          <a:prstGeom prst="ellipse">
            <a:avLst/>
          </a:prstGeom>
          <a:solidFill>
            <a:srgbClr val="C7D6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498746" y="5785577"/>
            <a:ext cx="1878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H="1">
            <a:off x="22298840" y="7992484"/>
            <a:ext cx="0" cy="4681174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>
          <a:xfrm>
            <a:off x="24235048" y="1008137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24875953" y="10730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25524025" y="1137811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26172097" y="11983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26820169" y="1267219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5" name="TextBox 164"/>
          <p:cNvSpPr txBox="1"/>
          <p:nvPr/>
        </p:nvSpPr>
        <p:spPr>
          <a:xfrm>
            <a:off x="23803000" y="7992484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ReLU Layer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 bwMode="auto">
          <a:xfrm flipV="1">
            <a:off x="31075808" y="12961690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Rectangle 168"/>
          <p:cNvSpPr/>
          <p:nvPr/>
        </p:nvSpPr>
        <p:spPr>
          <a:xfrm>
            <a:off x="33076531" y="1005640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33717436" y="10705074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34365508" y="11353146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35013580" y="11958545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35661652" y="1264722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4" name="TextBox 173"/>
          <p:cNvSpPr txBox="1"/>
          <p:nvPr/>
        </p:nvSpPr>
        <p:spPr>
          <a:xfrm>
            <a:off x="32166072" y="8076008"/>
            <a:ext cx="8929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2x2 Pooling</a:t>
            </a:r>
            <a:endParaRPr lang="en-GB" b="1" dirty="0"/>
          </a:p>
        </p:txBody>
      </p:sp>
      <p:sp>
        <p:nvSpPr>
          <p:cNvPr id="176" name="Rectangle 175"/>
          <p:cNvSpPr/>
          <p:nvPr/>
        </p:nvSpPr>
        <p:spPr>
          <a:xfrm>
            <a:off x="42006003" y="1013237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42646908" y="10781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43294980" y="11429114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943052" y="12034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44591124" y="1272319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41085400" y="8162122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83" name="Straight Arrow Connector 182"/>
          <p:cNvCxnSpPr/>
          <p:nvPr/>
        </p:nvCxnSpPr>
        <p:spPr bwMode="auto">
          <a:xfrm flipV="1">
            <a:off x="6311425" y="29408132"/>
            <a:ext cx="252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/>
          <p:cNvCxnSpPr/>
          <p:nvPr/>
        </p:nvCxnSpPr>
        <p:spPr bwMode="auto">
          <a:xfrm flipV="1">
            <a:off x="39860304" y="12968059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" name="TextBox 186"/>
          <p:cNvSpPr txBox="1"/>
          <p:nvPr/>
        </p:nvSpPr>
        <p:spPr>
          <a:xfrm>
            <a:off x="33812114" y="5262058"/>
            <a:ext cx="193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0" b="1" dirty="0" smtClean="0"/>
              <a:t>1. Convolutional layers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5144680" y="1706614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3x3x32</a:t>
            </a:r>
            <a:endParaRPr lang="en-GB" sz="70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42525080" y="1670610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3x3x64</a:t>
            </a:r>
            <a:endParaRPr lang="en-GB" sz="7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3380064" y="16760692"/>
            <a:ext cx="801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Size: 80x80 → 40x40</a:t>
            </a:r>
            <a:endParaRPr lang="en-GB" sz="7000" b="1" dirty="0"/>
          </a:p>
        </p:txBody>
      </p:sp>
    </p:spTree>
    <p:extLst>
      <p:ext uri="{BB962C8B-B14F-4D97-AF65-F5344CB8AC3E}">
        <p14:creationId xmlns:p14="http://schemas.microsoft.com/office/powerpoint/2010/main" val="1415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</Words>
  <Application>Microsoft Office PowerPoint</Application>
  <PresentationFormat>Custom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Harlin</dc:creator>
  <cp:lastModifiedBy>Hugo Harlin</cp:lastModifiedBy>
  <cp:revision>32</cp:revision>
  <dcterms:created xsi:type="dcterms:W3CDTF">2018-12-05T13:19:43Z</dcterms:created>
  <dcterms:modified xsi:type="dcterms:W3CDTF">2018-12-06T12:12:49Z</dcterms:modified>
</cp:coreProperties>
</file>