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7" r:id="rId4"/>
    <p:sldId id="268" r:id="rId5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43E"/>
    <a:srgbClr val="64BEA5"/>
    <a:srgbClr val="FFFFFF"/>
    <a:srgbClr val="DDDDDD"/>
    <a:srgbClr val="BEE63C"/>
    <a:srgbClr val="FFFF64"/>
    <a:srgbClr val="C1EEAA"/>
    <a:srgbClr val="FAEE64"/>
    <a:srgbClr val="D15C37"/>
    <a:srgbClr val="DD6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1288" autoAdjust="0"/>
  </p:normalViewPr>
  <p:slideViewPr>
    <p:cSldViewPr>
      <p:cViewPr>
        <p:scale>
          <a:sx n="25" d="100"/>
          <a:sy n="25" d="100"/>
        </p:scale>
        <p:origin x="-192" y="804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431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4318349" y="3999326"/>
            <a:ext cx="29451338" cy="16189227"/>
          </a:xfrm>
          <a:prstGeom prst="roundRect">
            <a:avLst/>
          </a:prstGeom>
          <a:solidFill>
            <a:srgbClr val="CAA774">
              <a:alpha val="45000"/>
            </a:srgbClr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1920163" y="16664542"/>
            <a:ext cx="2520000" cy="2520000"/>
          </a:xfrm>
          <a:prstGeom prst="rect">
            <a:avLst/>
          </a:prstGeom>
          <a:solidFill>
            <a:srgbClr val="5F91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1414"/>
              </p:ext>
            </p:extLst>
          </p:nvPr>
        </p:nvGraphicFramePr>
        <p:xfrm>
          <a:off x="7484570" y="483073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5394"/>
              </p:ext>
            </p:extLst>
          </p:nvPr>
        </p:nvGraphicFramePr>
        <p:xfrm>
          <a:off x="7564114" y="97924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6460"/>
              </p:ext>
            </p:extLst>
          </p:nvPr>
        </p:nvGraphicFramePr>
        <p:xfrm>
          <a:off x="7634485" y="1432897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6694613" y="8266891"/>
            <a:ext cx="0" cy="10063834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318349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4853987" y="13193400"/>
            <a:ext cx="162460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550597" y="8242704"/>
            <a:ext cx="5184576" cy="24187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694613" y="13248853"/>
            <a:ext cx="51125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550597" y="18204920"/>
            <a:ext cx="5256584" cy="1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2959309" y="1342379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959309" y="1432897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959309" y="1386266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4975533" y="833998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5047541" y="133140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5045410" y="18258717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6773602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271299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1807181" y="11729869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2095213" y="12017901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2383245" y="12377941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1735173" y="6696125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2023205" y="6986620"/>
            <a:ext cx="2520000" cy="252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2311237" y="7346660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1805050" y="16674821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2093082" y="16962853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2381114" y="17322893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6210574" y="7989756"/>
            <a:ext cx="33773" cy="10340969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6915487" y="1663322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413184" y="17389312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6881614" y="11729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351864" y="12546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19939823" y="8242704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19939823" y="131768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0003274" y="18161436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1805605" y="6696125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2093637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2381669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1958178" y="11734661"/>
            <a:ext cx="2520000" cy="2520000"/>
          </a:xfrm>
          <a:prstGeom prst="rect">
            <a:avLst/>
          </a:prstGeom>
          <a:solidFill>
            <a:srgbClr val="BEE6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2246210" y="12025156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2534242" y="12385196"/>
            <a:ext cx="2520000" cy="2520000"/>
          </a:xfrm>
          <a:prstGeom prst="rect">
            <a:avLst/>
          </a:prstGeom>
          <a:solidFill>
            <a:srgbClr val="BEE6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2235802" y="16962853"/>
            <a:ext cx="2520000" cy="2520000"/>
          </a:xfrm>
          <a:prstGeom prst="rect">
            <a:avLst/>
          </a:prstGeom>
          <a:solidFill>
            <a:srgbClr val="DD61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>
            <a:off x="25162634" y="8136285"/>
            <a:ext cx="1081713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5313147" y="1324885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5331795" y="18330725"/>
            <a:ext cx="1052584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0114993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1454122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6206650" y="132488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28292751" y="11734502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8580783" y="12024997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28868815" y="12385037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7286770" y="10207094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Sum 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27248475" y="17281301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7991600" y="17641341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18515249" flipV="1">
            <a:off x="26917139" y="15937169"/>
            <a:ext cx="692638" cy="2164593"/>
          </a:xfrm>
          <a:prstGeom prst="arc">
            <a:avLst>
              <a:gd name="adj1" fmla="val 16678508"/>
              <a:gd name="adj2" fmla="val 5190627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5974533" y="1324885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 flipV="1">
            <a:off x="31569115" y="13175732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7608515" y="4463877"/>
            <a:ext cx="590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LBP </a:t>
            </a:r>
          </a:p>
          <a:p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</a:t>
            </a:r>
            <a:endParaRPr lang="en-GB" sz="9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2532391" y="17322893"/>
            <a:ext cx="2520000" cy="2520000"/>
          </a:xfrm>
          <a:prstGeom prst="rect">
            <a:avLst/>
          </a:prstGeom>
          <a:solidFill>
            <a:srgbClr val="5F91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5455383" y="3490605"/>
            <a:ext cx="29538374" cy="20127400"/>
          </a:xfrm>
          <a:prstGeom prst="roundRect">
            <a:avLst/>
          </a:prstGeom>
          <a:solidFill>
            <a:srgbClr val="7030A0">
              <a:alpha val="14000"/>
            </a:srgbClr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19296013" y="4559829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704285" y="906568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92317" y="9356182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280349" y="9716222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04285" y="14689293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92317" y="14977325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80349" y="1533736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695728" y="20231726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983760" y="20522221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352077" y="20881981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850032" y="10419761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8066336" y="16137834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850032" y="21825037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994328" y="10419761"/>
            <a:ext cx="0" cy="1136246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2160" y="1546573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02160" y="1740995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002160" y="1639549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087101" y="8985548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1087101" y="5348864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1087101" y="6101052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1093798" y="6101052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3103325" y="6101052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3103325" y="6131521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0120354" y="570094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696418" y="90575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440834" y="8985548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1159109" y="14898829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1159109" y="11262145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1159109" y="12014333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1165806" y="12014333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3175333" y="12014333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3175333" y="12044802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0192362" y="1161422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768426" y="1489833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512842" y="1489882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381032" y="14890204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231579" y="9005631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1159109" y="20294450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1159109" y="16657766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1159109" y="17409954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1165806" y="17409954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3175333" y="17409954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3175333" y="17440423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10192362" y="17009844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68426" y="20366458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512842" y="2029445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303587" y="20314533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20016093" y="10577972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0088101" y="16266487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20088101" y="21818085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20160109" y="4976594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624605" y="9646689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777005" y="9799089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929405" y="9951489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5081805" y="1010388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5234205" y="10256289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8910" y="1085953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691310" y="1101193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843710" y="1116433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308226" y="11390993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460626" y="11543393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613026" y="11695793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863421" y="7897548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744285" y="8074785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616492" y="7712898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624605" y="146246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777005" y="147770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929405" y="149294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5081805" y="150818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5234205" y="15234240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538910" y="15837490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691310" y="15989890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433051" y="1503527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308226" y="16368944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460626" y="16521344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613026" y="16673744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624605" y="1998484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777005" y="20137245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929405" y="2028964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5081805" y="20442045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5234205" y="2059444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538910" y="211976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691310" y="213500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843710" y="215024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308226" y="21729149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460626" y="21881549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613026" y="22033949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974533" y="16209842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 flipH="1">
            <a:off x="30264377" y="9546724"/>
            <a:ext cx="43161" cy="11835397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424805" y="5183957"/>
            <a:ext cx="6336824" cy="217316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6856853" y="5642353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625894" y="7529102"/>
            <a:ext cx="0" cy="1726319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8239251" y="1539356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773146" y="1539356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8219306" y="1677696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773146" y="1677696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8239251" y="125132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773146" y="125132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8219306" y="138966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773146" y="138966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8239251" y="970493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773146" y="970493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8219306" y="1108833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773146" y="1108833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8239251" y="2122621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773146" y="2122621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8239251" y="1834589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773146" y="1834589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8219306" y="1972929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773146" y="1972929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307538" y="15960160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731003" y="1332086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1803011" y="1347326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1875019" y="1360394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1947027" y="1372913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019035" y="13863415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091043" y="1396559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163051" y="1411799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235059" y="1424867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307067" y="1437386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379075" y="14508145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848741" y="1613783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523091" y="1523252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631163" y="15432800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2977653" y="1571236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049661" y="15864761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121669" y="1599544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193677" y="16120632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265685" y="16254915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337693" y="1635709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409701" y="1650949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481709" y="1664017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553717" y="1676536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625725" y="16899645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525945" y="3490605"/>
            <a:ext cx="782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Gate Layer</a:t>
            </a:r>
            <a:endParaRPr lang="en-GB" sz="9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842185" y="7056165"/>
            <a:ext cx="23870652" cy="12342844"/>
          </a:xfrm>
          <a:prstGeom prst="roundRect">
            <a:avLst/>
          </a:prstGeom>
          <a:solidFill>
            <a:srgbClr val="DDDDDD">
              <a:alpha val="43000"/>
            </a:srgbClr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1677" y="7796763"/>
            <a:ext cx="936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Layers</a:t>
            </a:r>
            <a:endParaRPr lang="en-GB" sz="9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86501" y="9562760"/>
            <a:ext cx="900000" cy="90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86501" y="11196725"/>
            <a:ext cx="900000" cy="900000"/>
          </a:xfrm>
          <a:prstGeom prst="ellipse">
            <a:avLst/>
          </a:prstGeom>
          <a:solidFill>
            <a:srgbClr val="64BEA5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86501" y="12924817"/>
            <a:ext cx="900000" cy="90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86501" y="14558782"/>
            <a:ext cx="900000" cy="900000"/>
          </a:xfrm>
          <a:prstGeom prst="ellipse">
            <a:avLst/>
          </a:prstGeom>
          <a:solidFill>
            <a:srgbClr val="64BEA5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86501" y="16259504"/>
            <a:ext cx="900000" cy="90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686501" y="17893469"/>
            <a:ext cx="900000" cy="900000"/>
          </a:xfrm>
          <a:prstGeom prst="ellipse">
            <a:avLst/>
          </a:prstGeom>
          <a:solidFill>
            <a:srgbClr val="64BEA5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6321" y="7689314"/>
            <a:ext cx="59043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512 Nodes</a:t>
            </a:r>
            <a:endParaRPr lang="en-GB" sz="7000" b="1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7126661" y="14127027"/>
            <a:ext cx="504056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12779389" y="9562760"/>
            <a:ext cx="900000" cy="900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2779389" y="11196725"/>
            <a:ext cx="900000" cy="900000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2779389" y="12924817"/>
            <a:ext cx="900000" cy="900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2779389" y="14558782"/>
            <a:ext cx="900000" cy="900000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2779389" y="16259504"/>
            <a:ext cx="900000" cy="900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2779389" y="17893469"/>
            <a:ext cx="900000" cy="900000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09109" y="7758822"/>
            <a:ext cx="3078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ReLU</a:t>
            </a:r>
            <a:endParaRPr lang="en-GB" sz="7000" b="1" dirty="0"/>
          </a:p>
        </p:txBody>
      </p:sp>
      <p:sp>
        <p:nvSpPr>
          <p:cNvPr id="36" name="Oval 35"/>
          <p:cNvSpPr/>
          <p:nvPr/>
        </p:nvSpPr>
        <p:spPr bwMode="auto">
          <a:xfrm>
            <a:off x="8440807" y="10080501"/>
            <a:ext cx="2502278" cy="24346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72855" y="10606876"/>
            <a:ext cx="1807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dirty="0" smtClean="0"/>
              <a:t>BN</a:t>
            </a:r>
            <a:endParaRPr lang="en-GB" sz="8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9624616" y="12545170"/>
            <a:ext cx="0" cy="1351755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4039429" y="14112949"/>
            <a:ext cx="280831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43"/>
          <p:cNvSpPr/>
          <p:nvPr/>
        </p:nvSpPr>
        <p:spPr bwMode="auto">
          <a:xfrm>
            <a:off x="18014914" y="13680901"/>
            <a:ext cx="900000" cy="900000"/>
          </a:xfrm>
          <a:prstGeom prst="ellipse">
            <a:avLst/>
          </a:prstGeom>
          <a:solidFill>
            <a:srgbClr val="C0E43E">
              <a:alpha val="42000"/>
            </a:srgbClr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559709" y="11980697"/>
            <a:ext cx="3960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Sigmoid</a:t>
            </a:r>
            <a:endParaRPr lang="en-GB" sz="7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9658714" y="14630692"/>
            <a:ext cx="5857445" cy="381642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5500" b="1" dirty="0" smtClean="0"/>
              <a:t>Single value x.</a:t>
            </a:r>
          </a:p>
          <a:p>
            <a:r>
              <a:rPr lang="sv-SE" sz="5500" b="1" dirty="0"/>
              <a:t>X</a:t>
            </a:r>
            <a:r>
              <a:rPr lang="sv-SE" sz="5500" b="1" dirty="0" smtClean="0"/>
              <a:t> &lt;0.5 </a:t>
            </a:r>
            <a:r>
              <a:rPr lang="sv-SE" sz="5500" b="1" dirty="0"/>
              <a:t>→</a:t>
            </a:r>
            <a:r>
              <a:rPr lang="sv-SE" sz="5500" b="1" dirty="0" smtClean="0"/>
              <a:t> cancer</a:t>
            </a:r>
          </a:p>
          <a:p>
            <a:r>
              <a:rPr lang="sv-SE" sz="5500" b="1" dirty="0" smtClean="0"/>
              <a:t>X &gt;=0.5 </a:t>
            </a:r>
            <a:r>
              <a:rPr lang="sv-SE" sz="5500" b="1" dirty="0"/>
              <a:t>→</a:t>
            </a:r>
            <a:r>
              <a:rPr lang="sv-SE" sz="5500" b="1" dirty="0" smtClean="0"/>
              <a:t> no cancer</a:t>
            </a:r>
            <a:endParaRPr lang="en-GB" sz="5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8215893" y="13672770"/>
            <a:ext cx="750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x</a:t>
            </a:r>
            <a:endParaRPr lang="en-GB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3094213" y="14112949"/>
            <a:ext cx="2520280" cy="17952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124423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217</Words>
  <Application>Microsoft Office PowerPoint</Application>
  <PresentationFormat>Custom</PresentationFormat>
  <Paragraphs>101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Standardformgivning</vt:lpstr>
      <vt:lpstr>Local Binary Patterns</vt:lpstr>
      <vt:lpstr>PowerPoint Presentation</vt:lpstr>
      <vt:lpstr>PowerPoint Presentation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158</cp:revision>
  <dcterms:created xsi:type="dcterms:W3CDTF">2001-10-15T06:35:57Z</dcterms:created>
  <dcterms:modified xsi:type="dcterms:W3CDTF">2018-12-06T11:45:51Z</dcterms:modified>
</cp:coreProperties>
</file>