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2" r:id="rId4"/>
    <p:sldId id="260" r:id="rId5"/>
    <p:sldId id="261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</a:t>
            </a:r>
            <a:r>
              <a:rPr lang="en-US" sz="14500" dirty="0" smtClean="0">
                <a:solidFill>
                  <a:schemeClr val="tx1"/>
                </a:solidFill>
              </a:rPr>
              <a:t>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</a:t>
            </a:r>
            <a:r>
              <a:rPr lang="sv-SE" dirty="0" smtClean="0"/>
              <a:t>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Model 3: Li </a:t>
            </a:r>
            <a:r>
              <a:rPr lang="sv-SE" dirty="0" smtClean="0"/>
              <a:t>et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3x3 LBP filters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1: Lei Li et al.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Convoltutional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159</Words>
  <Application>Microsoft Office PowerPoint</Application>
  <PresentationFormat>Custom</PresentationFormat>
  <Paragraphs>71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Data</vt:lpstr>
      <vt:lpstr>Model 3: Li et al.</vt:lpstr>
      <vt:lpstr>Model 1: Lei Li et al.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68</cp:revision>
  <dcterms:created xsi:type="dcterms:W3CDTF">2001-10-15T06:35:57Z</dcterms:created>
  <dcterms:modified xsi:type="dcterms:W3CDTF">2018-11-30T14:29:01Z</dcterms:modified>
</cp:coreProperties>
</file>