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2" r:id="rId4"/>
    <p:sldId id="263" r:id="rId5"/>
    <p:sldId id="260" r:id="rId6"/>
    <p:sldId id="261" r:id="rId7"/>
    <p:sldId id="272" r:id="rId8"/>
    <p:sldId id="271" r:id="rId9"/>
    <p:sldId id="273" r:id="rId10"/>
    <p:sldId id="274" r:id="rId11"/>
    <p:sldId id="268" r:id="rId12"/>
    <p:sldId id="269" r:id="rId13"/>
    <p:sldId id="270" r:id="rId14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976" y="136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Dense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3959821"/>
            <a:ext cx="27779663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5902525" y="18145397"/>
            <a:ext cx="29523280" cy="688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dirty="0" smtClean="0"/>
              <a:t>Local binary </a:t>
            </a:r>
            <a:r>
              <a:rPr lang="en-GB" dirty="0"/>
              <a:t>convolutional neural networks</a:t>
            </a:r>
            <a:r>
              <a:rPr lang="en-GB" dirty="0" smtClean="0"/>
              <a:t>. 	In </a:t>
            </a:r>
            <a:r>
              <a:rPr lang="en-GB" i="1" dirty="0" smtClean="0"/>
              <a:t>Computer </a:t>
            </a:r>
            <a:r>
              <a:rPr lang="en-GB" i="1" dirty="0"/>
              <a:t>Vision and </a:t>
            </a:r>
            <a:r>
              <a:rPr lang="en-GB" i="1" dirty="0" smtClean="0"/>
              <a:t>Pattern Recognition </a:t>
            </a:r>
            <a:r>
              <a:rPr lang="en-GB" i="1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Face spoofing detection with </a:t>
            </a:r>
            <a:r>
              <a:rPr lang="en-GB" dirty="0" smtClean="0"/>
              <a:t>local 	binary </a:t>
            </a:r>
            <a:r>
              <a:rPr lang="en-GB" dirty="0"/>
              <a:t>pattern </a:t>
            </a:r>
            <a:r>
              <a:rPr lang="en-GB" dirty="0" smtClean="0"/>
              <a:t>network. </a:t>
            </a:r>
            <a:r>
              <a:rPr lang="en-GB" i="1" dirty="0" smtClean="0"/>
              <a:t>Journal </a:t>
            </a:r>
            <a:r>
              <a:rPr lang="en-GB" i="1" dirty="0"/>
              <a:t>of Visual Communication and Image Representation</a:t>
            </a:r>
            <a:r>
              <a:rPr lang="en-GB" dirty="0"/>
              <a:t>, </a:t>
            </a:r>
            <a:r>
              <a:rPr lang="en-GB" dirty="0" smtClean="0"/>
              <a:t>54:182–192, 2018.</a:t>
            </a:r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Rotation equivariant vector field networks. </a:t>
            </a:r>
            <a:r>
              <a:rPr lang="en-GB" dirty="0" smtClean="0"/>
              <a:t> In 	</a:t>
            </a:r>
            <a:r>
              <a:rPr lang="en-GB" i="1" dirty="0" smtClean="0"/>
              <a:t>ICCV</a:t>
            </a:r>
            <a:r>
              <a:rPr lang="en-GB" dirty="0"/>
              <a:t>, pages 5058–5067, 2017.</a:t>
            </a:r>
          </a:p>
          <a:p>
            <a:r>
              <a:rPr lang="en-GB" dirty="0" smtClean="0"/>
              <a:t>[4] </a:t>
            </a:r>
            <a:r>
              <a:rPr lang="en-GB" dirty="0" err="1"/>
              <a:t>Wieslander</a:t>
            </a:r>
            <a:r>
              <a:rPr lang="en-GB" dirty="0"/>
              <a:t>, H., </a:t>
            </a:r>
            <a:r>
              <a:rPr lang="en-GB" dirty="0" err="1"/>
              <a:t>Forslid</a:t>
            </a:r>
            <a:r>
              <a:rPr lang="en-GB" dirty="0"/>
              <a:t>, G., </a:t>
            </a:r>
            <a:r>
              <a:rPr lang="en-GB" dirty="0" err="1"/>
              <a:t>Bengtsson</a:t>
            </a:r>
            <a:r>
              <a:rPr lang="en-GB" dirty="0"/>
              <a:t>, E., </a:t>
            </a:r>
            <a:r>
              <a:rPr lang="en-GB" dirty="0" err="1"/>
              <a:t>Wählby</a:t>
            </a:r>
            <a:r>
              <a:rPr lang="en-GB" dirty="0"/>
              <a:t>, C., Hirsch, J.M., Stark, C.R. and </a:t>
            </a:r>
            <a:r>
              <a:rPr lang="en-GB" dirty="0" err="1"/>
              <a:t>Sadanandan</a:t>
            </a:r>
            <a:r>
              <a:rPr lang="en-GB" dirty="0"/>
              <a:t>, S.K., 2017, </a:t>
            </a:r>
            <a:r>
              <a:rPr lang="en-GB" dirty="0" smtClean="0"/>
              <a:t>	July</a:t>
            </a:r>
            <a:r>
              <a:rPr lang="en-GB" dirty="0"/>
              <a:t>. Deep convolutional neural networks for detecting cellular changes due to malignancy. In </a:t>
            </a:r>
            <a:r>
              <a:rPr lang="en-GB" i="1" dirty="0"/>
              <a:t>Proceedings of </a:t>
            </a:r>
            <a:r>
              <a:rPr lang="en-GB" i="1" dirty="0" smtClean="0"/>
              <a:t>	the IEEE Conference on Computer Vision </a:t>
            </a:r>
            <a:r>
              <a:rPr lang="en-GB" i="1" dirty="0"/>
              <a:t>and Pattern Recognition</a:t>
            </a:r>
            <a:r>
              <a:rPr lang="en-GB" dirty="0"/>
              <a:t> (pp. 82-89).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Individual cells isolated within samples taken from patients mouth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smtClean="0"/>
              <a:t>Ground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</a:t>
            </a:r>
            <a:r>
              <a:rPr lang="sv-SE" dirty="0" smtClean="0"/>
              <a:t>modules</a:t>
            </a: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212485"/>
            <a:ext cx="29519768" cy="158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737</Words>
  <Application>Microsoft Office PowerPoint</Application>
  <PresentationFormat>Custom</PresentationFormat>
  <Paragraphs>226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150</cp:revision>
  <dcterms:created xsi:type="dcterms:W3CDTF">2001-10-15T06:35:57Z</dcterms:created>
  <dcterms:modified xsi:type="dcterms:W3CDTF">2018-12-10T10:50:32Z</dcterms:modified>
</cp:coreProperties>
</file>