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5" r:id="rId8"/>
    <p:sldId id="264" r:id="rId9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0929"/>
  </p:normalViewPr>
  <p:slideViewPr>
    <p:cSldViewPr>
      <p:cViewPr varScale="1">
        <p:scale>
          <a:sx n="17" d="100"/>
          <a:sy n="17" d="100"/>
        </p:scale>
        <p:origin x="-1136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2002.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dirty="0" smtClean="0"/>
              <a:t>Multiresolution </a:t>
            </a:r>
            <a:r>
              <a:rPr lang="en-GB" dirty="0" err="1" smtClean="0"/>
              <a:t>gray</a:t>
            </a:r>
            <a:r>
              <a:rPr lang="en-GB" dirty="0" smtClean="0"/>
              <a:t>-scale </a:t>
            </a:r>
            <a:r>
              <a:rPr lang="en-GB" dirty="0"/>
              <a:t>and rotation invariant </a:t>
            </a:r>
            <a:r>
              <a:rPr lang="en-GB" dirty="0" smtClean="0"/>
              <a:t>	  	  texture </a:t>
            </a:r>
            <a:r>
              <a:rPr lang="en-GB" dirty="0"/>
              <a:t>classification with local </a:t>
            </a:r>
            <a:r>
              <a:rPr lang="en-GB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9213"/>
              </p:ext>
            </p:extLst>
          </p:nvPr>
        </p:nvGraphicFramePr>
        <p:xfrm>
          <a:off x="7918749" y="10152509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472989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0728573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325417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478204"/>
            <a:ext cx="738082" cy="68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472989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1808693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1880701"/>
            <a:ext cx="738082" cy="684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137285"/>
            <a:ext cx="738082" cy="684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137285"/>
            <a:ext cx="738082" cy="684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19945597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blipFill rotWithShape="1">
                <a:blip r:embed="rId2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</a:t>
            </a:r>
            <a:r>
              <a:rPr lang="sv-SE" dirty="0" smtClean="0"/>
              <a:t>not </a:t>
            </a:r>
            <a:r>
              <a:rPr lang="sv-SE" dirty="0" smtClean="0"/>
              <a:t>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17640300"/>
          </a:xfrm>
        </p:spPr>
        <p:txBody>
          <a:bodyPr/>
          <a:lstStyle/>
          <a:p>
            <a:r>
              <a:rPr lang="sv-SE" sz="9200" dirty="0" smtClean="0"/>
              <a:t>Idea: Fixed LBP inspired convolutional layers</a:t>
            </a:r>
          </a:p>
          <a:p>
            <a:r>
              <a:rPr lang="sv-SE" sz="9200" dirty="0" smtClean="0"/>
              <a:t>LBCCN Module</a:t>
            </a:r>
          </a:p>
          <a:p>
            <a:pPr marL="0" indent="0">
              <a:buNone/>
            </a:pPr>
            <a:r>
              <a:rPr lang="sv-SE" sz="9200" dirty="0" smtClean="0"/>
              <a:t>	- 3x3 filter with randomly arranged values of 	  1 and -1</a:t>
            </a:r>
          </a:p>
          <a:p>
            <a:pPr marL="0" indent="0">
              <a:buNone/>
            </a:pPr>
            <a:r>
              <a:rPr lang="sv-SE" sz="9200" dirty="0"/>
              <a:t>	</a:t>
            </a:r>
            <a:r>
              <a:rPr lang="sv-SE" sz="9200" dirty="0" smtClean="0"/>
              <a:t>- Sigmoid activation</a:t>
            </a:r>
          </a:p>
          <a:p>
            <a:pPr marL="0" indent="0">
              <a:buNone/>
            </a:pPr>
            <a:r>
              <a:rPr lang="sv-SE" sz="9200" dirty="0" smtClean="0"/>
              <a:t>	- Multiply feature map by constant (1x1 conv)</a:t>
            </a:r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4368"/>
              </p:ext>
            </p:extLst>
          </p:nvPr>
        </p:nvGraphicFramePr>
        <p:xfrm>
          <a:off x="9790957" y="16129173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89442"/>
              </p:ext>
            </p:extLst>
          </p:nvPr>
        </p:nvGraphicFramePr>
        <p:xfrm>
          <a:off x="16631717" y="17425317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8449"/>
              </p:ext>
            </p:extLst>
          </p:nvPr>
        </p:nvGraphicFramePr>
        <p:xfrm>
          <a:off x="23544485" y="16057165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smtClean="0"/>
              <a:t>: Li </a:t>
            </a:r>
            <a:r>
              <a:rPr lang="sv-SE" sz="14400" dirty="0" smtClean="0"/>
              <a:t>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</a:t>
            </a:r>
            <a:r>
              <a:rPr lang="sv-SE" dirty="0" smtClean="0"/>
              <a:t>Convolutional </a:t>
            </a:r>
            <a:r>
              <a:rPr lang="sv-SE" dirty="0" smtClean="0"/>
              <a:t>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3: Marcos el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based on LBPs</a:t>
            </a:r>
          </a:p>
          <a:p>
            <a:r>
              <a:rPr lang="sv-SE" dirty="0" smtClean="0"/>
              <a:t>Rotationally invariant groups of filters</a:t>
            </a:r>
          </a:p>
          <a:p>
            <a:r>
              <a:rPr lang="sv-SE" dirty="0" smtClean="0"/>
              <a:t>Each group consists of R filters</a:t>
            </a:r>
          </a:p>
          <a:p>
            <a:r>
              <a:rPr lang="sv-SE" dirty="0" smtClean="0"/>
              <a:t>Only the first is trainable</a:t>
            </a:r>
          </a:p>
          <a:p>
            <a:r>
              <a:rPr lang="sv-SE" dirty="0" smtClean="0"/>
              <a:t>The rest are rotations</a:t>
            </a:r>
          </a:p>
          <a:p>
            <a:r>
              <a:rPr lang="sv-SE" dirty="0" smtClean="0"/>
              <a:t>Input is passed to each filter in parallel</a:t>
            </a:r>
          </a:p>
          <a:p>
            <a:r>
              <a:rPr lang="sv-SE" dirty="0" smtClean="0"/>
              <a:t>The output of the group is combined into a vector field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55387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20586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38564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303</Words>
  <Application>Microsoft Office PowerPoint</Application>
  <PresentationFormat>Custom</PresentationFormat>
  <Paragraphs>129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2: Li et al.</vt:lpstr>
      <vt:lpstr>Model 3: Marcos el al.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86</cp:revision>
  <dcterms:created xsi:type="dcterms:W3CDTF">2001-10-15T06:35:57Z</dcterms:created>
  <dcterms:modified xsi:type="dcterms:W3CDTF">2018-11-30T15:40:06Z</dcterms:modified>
</cp:coreProperties>
</file>