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3" r:id="rId4"/>
    <p:sldId id="262" r:id="rId5"/>
    <p:sldId id="260" r:id="rId6"/>
    <p:sldId id="261" r:id="rId7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90929"/>
  </p:normalViewPr>
  <p:slideViewPr>
    <p:cSldViewPr>
      <p:cViewPr varScale="1">
        <p:scale>
          <a:sx n="17" d="100"/>
          <a:sy n="17" d="100"/>
        </p:scale>
        <p:origin x="-1124" y="-92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Joe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Natasa Sladjoe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Classify images of cancer cells using Local Binary Patterns</a:t>
            </a:r>
          </a:p>
          <a:p>
            <a:r>
              <a:rPr lang="sv-SE" dirty="0" smtClean="0"/>
              <a:t>Compare three LBP inspired CNN models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	- Juefei-Xu et al. [1]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Marcos et al. [2]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Li et al. [3]</a:t>
            </a:r>
          </a:p>
          <a:p>
            <a:r>
              <a:rPr lang="sv-SE" dirty="0" smtClean="0"/>
              <a:t>LBP’s: What are they?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02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  Felix </a:t>
            </a:r>
            <a:r>
              <a:rPr lang="en-GB" dirty="0" err="1"/>
              <a:t>Juefei</a:t>
            </a:r>
            <a:r>
              <a:rPr lang="en-GB" dirty="0"/>
              <a:t> </a:t>
            </a:r>
            <a:r>
              <a:rPr lang="en-GB" dirty="0" err="1"/>
              <a:t>Xu</a:t>
            </a:r>
            <a:r>
              <a:rPr lang="en-GB" dirty="0"/>
              <a:t>, Vishnu </a:t>
            </a:r>
            <a:r>
              <a:rPr lang="en-GB" dirty="0" err="1"/>
              <a:t>Naresh</a:t>
            </a:r>
            <a:r>
              <a:rPr lang="en-GB" dirty="0"/>
              <a:t> </a:t>
            </a:r>
            <a:r>
              <a:rPr lang="en-GB" dirty="0" err="1"/>
              <a:t>Boddeti</a:t>
            </a:r>
            <a:r>
              <a:rPr lang="en-GB" dirty="0"/>
              <a:t>, and </a:t>
            </a:r>
            <a:r>
              <a:rPr lang="en-GB" dirty="0" err="1"/>
              <a:t>Marios</a:t>
            </a:r>
            <a:r>
              <a:rPr lang="en-GB" dirty="0"/>
              <a:t> </a:t>
            </a:r>
            <a:r>
              <a:rPr lang="en-GB" dirty="0" err="1" smtClean="0"/>
              <a:t>Savvides</a:t>
            </a:r>
            <a:r>
              <a:rPr lang="en-GB" dirty="0" smtClean="0"/>
              <a:t>. Local </a:t>
            </a:r>
            <a:r>
              <a:rPr lang="en-GB" dirty="0"/>
              <a:t>binary convolutional neural networks </a:t>
            </a:r>
            <a:r>
              <a:rPr lang="en-GB" dirty="0" smtClean="0"/>
              <a:t>	  (</a:t>
            </a:r>
            <a:r>
              <a:rPr lang="en-GB" dirty="0" err="1"/>
              <a:t>lbcnn</a:t>
            </a:r>
            <a:r>
              <a:rPr lang="en-GB" dirty="0" smtClean="0"/>
              <a:t>). https</a:t>
            </a:r>
            <a:r>
              <a:rPr lang="en-GB" dirty="0"/>
              <a:t>://github.com/juefeix/lbcnn.torch, 2016.</a:t>
            </a:r>
          </a:p>
          <a:p>
            <a:endParaRPr lang="en-GB" sz="1500" dirty="0" smtClean="0"/>
          </a:p>
          <a:p>
            <a:r>
              <a:rPr lang="en-GB" dirty="0" smtClean="0"/>
              <a:t>[</a:t>
            </a:r>
            <a:r>
              <a:rPr lang="en-GB" dirty="0"/>
              <a:t>2</a:t>
            </a:r>
            <a:r>
              <a:rPr lang="en-GB" dirty="0" smtClean="0"/>
              <a:t>]    Diego </a:t>
            </a:r>
            <a:r>
              <a:rPr lang="en-GB" dirty="0"/>
              <a:t>Marcos, Michele </a:t>
            </a:r>
            <a:r>
              <a:rPr lang="en-GB" dirty="0" err="1"/>
              <a:t>Volpi</a:t>
            </a:r>
            <a:r>
              <a:rPr lang="en-GB" dirty="0"/>
              <a:t>, Nikos </a:t>
            </a:r>
            <a:r>
              <a:rPr lang="en-GB" dirty="0" err="1"/>
              <a:t>Komodakis</a:t>
            </a:r>
            <a:r>
              <a:rPr lang="en-GB" dirty="0"/>
              <a:t>, and </a:t>
            </a:r>
            <a:r>
              <a:rPr lang="en-GB" dirty="0" err="1"/>
              <a:t>Devis</a:t>
            </a:r>
            <a:r>
              <a:rPr lang="en-GB" dirty="0"/>
              <a:t> </a:t>
            </a:r>
            <a:r>
              <a:rPr lang="en-GB" dirty="0" err="1"/>
              <a:t>Tuia</a:t>
            </a:r>
            <a:r>
              <a:rPr lang="en-GB" dirty="0"/>
              <a:t>.</a:t>
            </a:r>
          </a:p>
          <a:p>
            <a:r>
              <a:rPr lang="en-GB" i="1" dirty="0" smtClean="0"/>
              <a:t>	  Rotation </a:t>
            </a:r>
            <a:r>
              <a:rPr lang="en-GB" i="1" dirty="0" err="1"/>
              <a:t>equivariant</a:t>
            </a:r>
            <a:r>
              <a:rPr lang="en-GB" i="1" dirty="0"/>
              <a:t> vector field networks</a:t>
            </a:r>
            <a:r>
              <a:rPr lang="en-GB" dirty="0"/>
              <a:t>. In ICCV, pages </a:t>
            </a:r>
            <a:r>
              <a:rPr lang="en-GB" dirty="0" smtClean="0"/>
              <a:t>5058–5067, 2017.</a:t>
            </a:r>
          </a:p>
          <a:p>
            <a:endParaRPr lang="sv-SE" sz="1500" dirty="0"/>
          </a:p>
          <a:p>
            <a:r>
              <a:rPr lang="sv-SE" dirty="0" smtClean="0"/>
              <a:t>[3]	  </a:t>
            </a:r>
            <a:r>
              <a:rPr lang="en-GB" dirty="0" smtClean="0"/>
              <a:t>Lei </a:t>
            </a:r>
            <a:r>
              <a:rPr lang="en-GB" dirty="0"/>
              <a:t>Li, </a:t>
            </a:r>
            <a:r>
              <a:rPr lang="en-GB" dirty="0" err="1"/>
              <a:t>Xiaoyi</a:t>
            </a:r>
            <a:r>
              <a:rPr lang="en-GB" dirty="0"/>
              <a:t> </a:t>
            </a:r>
            <a:r>
              <a:rPr lang="en-GB" dirty="0" err="1"/>
              <a:t>Feng</a:t>
            </a:r>
            <a:r>
              <a:rPr lang="en-GB" dirty="0"/>
              <a:t>, </a:t>
            </a:r>
            <a:r>
              <a:rPr lang="en-GB" dirty="0" err="1"/>
              <a:t>Zhaoqiang</a:t>
            </a:r>
            <a:r>
              <a:rPr lang="en-GB" dirty="0"/>
              <a:t> Xia, </a:t>
            </a:r>
            <a:r>
              <a:rPr lang="en-GB" dirty="0" err="1"/>
              <a:t>Xiaoyue</a:t>
            </a:r>
            <a:r>
              <a:rPr lang="en-GB" dirty="0"/>
              <a:t> Jiang, and </a:t>
            </a:r>
            <a:r>
              <a:rPr lang="en-GB" dirty="0" err="1" smtClean="0"/>
              <a:t>Abdenour</a:t>
            </a:r>
            <a:r>
              <a:rPr lang="en-GB" dirty="0" smtClean="0"/>
              <a:t> </a:t>
            </a:r>
            <a:r>
              <a:rPr lang="en-GB" dirty="0" err="1" smtClean="0"/>
              <a:t>Hadid</a:t>
            </a:r>
            <a:r>
              <a:rPr lang="en-GB" dirty="0"/>
              <a:t>. Face spoofing detection with </a:t>
            </a:r>
            <a:r>
              <a:rPr lang="en-GB" dirty="0" smtClean="0"/>
              <a:t>	    	  local </a:t>
            </a:r>
            <a:r>
              <a:rPr lang="en-GB" dirty="0"/>
              <a:t>binary pattern </a:t>
            </a:r>
            <a:r>
              <a:rPr lang="en-GB" dirty="0" smtClean="0"/>
              <a:t>network.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  2018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Concieved by Ojala et al in 2002. [1]</a:t>
            </a:r>
          </a:p>
          <a:p>
            <a:r>
              <a:rPr lang="sv-SE" dirty="0" smtClean="0"/>
              <a:t>Rotational 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dirty="0" smtClean="0"/>
              <a:t>Multiresolution </a:t>
            </a:r>
            <a:r>
              <a:rPr lang="en-GB" dirty="0" err="1" smtClean="0"/>
              <a:t>gray</a:t>
            </a:r>
            <a:r>
              <a:rPr lang="en-GB" dirty="0" smtClean="0"/>
              <a:t>-scale </a:t>
            </a:r>
            <a:r>
              <a:rPr lang="en-GB" dirty="0"/>
              <a:t>and rotation invariant </a:t>
            </a:r>
            <a:r>
              <a:rPr lang="en-GB" dirty="0" smtClean="0"/>
              <a:t>	  	  texture </a:t>
            </a:r>
            <a:r>
              <a:rPr lang="en-GB" dirty="0"/>
              <a:t>classification with local </a:t>
            </a:r>
            <a:r>
              <a:rPr lang="en-GB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19213"/>
              </p:ext>
            </p:extLst>
          </p:nvPr>
        </p:nvGraphicFramePr>
        <p:xfrm>
          <a:off x="7918749" y="10152509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81267" y="14472989"/>
            <a:ext cx="738082" cy="6840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527261" y="10728573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535783" y="18325417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541707" y="14478204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566821" y="14472989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718949" y="11808693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89579" y="11880701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628939" y="17137285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79589" y="17137285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19945597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440029" y="10368533"/>
            <a:ext cx="1274541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sv-SE" sz="8000" dirty="0" smtClean="0"/>
              <a:t>P uniformly spaced points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sv-SE" sz="8000" dirty="0" smtClean="0"/>
              <a:t>Center pixel – threshold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sv-SE" sz="8000" dirty="0" smtClean="0"/>
              <a:t>Generates binary string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4031829"/>
            <a:ext cx="27779663" cy="17280260"/>
          </a:xfrm>
        </p:spPr>
        <p:txBody>
          <a:bodyPr/>
          <a:lstStyle/>
          <a:p>
            <a:r>
              <a:rPr lang="sv-SE" dirty="0" smtClean="0"/>
              <a:t>10274 80x80 images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 healthy patients, three with cancer</a:t>
            </a:r>
          </a:p>
          <a:p>
            <a:r>
              <a:rPr lang="sv-SE" dirty="0" smtClean="0"/>
              <a:t>Ground truth on patient level, note cell level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199911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175583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199912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9200" dirty="0" smtClean="0"/>
              <a:t>3x3 LBP filters</a:t>
            </a:r>
          </a:p>
          <a:p>
            <a:endParaRPr lang="en-GB" sz="9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14742"/>
              </p:ext>
            </p:extLst>
          </p:nvPr>
        </p:nvGraphicFramePr>
        <p:xfrm>
          <a:off x="9898967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2288"/>
              </p:ext>
            </p:extLst>
          </p:nvPr>
        </p:nvGraphicFramePr>
        <p:xfrm>
          <a:off x="16091655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56351" y="9457075"/>
            <a:ext cx="2124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b="1" dirty="0" smtClean="0"/>
              <a:t>. . .</a:t>
            </a:r>
            <a:endParaRPr lang="en-GB" sz="10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45762"/>
              </p:ext>
            </p:extLst>
          </p:nvPr>
        </p:nvGraphicFramePr>
        <p:xfrm>
          <a:off x="25380687" y="8616499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 bwMode="auto">
          <a:xfrm>
            <a:off x="11843183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18035871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27468919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9804276" y="7257357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1</a:t>
            </a:r>
            <a:endParaRPr lang="en-GB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5983642" y="7257357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2</a:t>
            </a:r>
            <a:endParaRPr lang="en-GB" sz="5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16691" y="7428114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8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smtClean="0"/>
              <a:t>Model </a:t>
            </a:r>
            <a:r>
              <a:rPr lang="sv-SE" sz="14400" smtClean="0"/>
              <a:t>3: </a:t>
            </a:r>
            <a:r>
              <a:rPr lang="sv-SE" sz="14400" dirty="0" smtClean="0"/>
              <a:t>Lei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Convoltutional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LBP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Gate Layer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Standard dense NN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217</Words>
  <Application>Microsoft Office PowerPoint</Application>
  <PresentationFormat>Custom</PresentationFormat>
  <Paragraphs>80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Standardformgivning</vt:lpstr>
      <vt:lpstr>Classifying Cancer Cells Using Local Binary Patterns</vt:lpstr>
      <vt:lpstr>Project Goal</vt:lpstr>
      <vt:lpstr>Local Binary Patterns</vt:lpstr>
      <vt:lpstr>Data</vt:lpstr>
      <vt:lpstr>Model 1: Juefei-Xu et al.</vt:lpstr>
      <vt:lpstr>Model 3: Lei Li et al.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75</cp:revision>
  <dcterms:created xsi:type="dcterms:W3CDTF">2001-10-15T06:35:57Z</dcterms:created>
  <dcterms:modified xsi:type="dcterms:W3CDTF">2018-11-30T14:52:32Z</dcterms:modified>
</cp:coreProperties>
</file>