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>
        <p:scale>
          <a:sx n="18" d="100"/>
          <a:sy n="18" d="100"/>
        </p:scale>
        <p:origin x="-1012" y="-4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228600" rIns="360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neural networks, it is now possible to classify photgraphed cells as either healthy or cancerous, a task which has previously been exclusive to highly trained professionals.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52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Gill Sans MT</vt:lpstr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45</cp:revision>
  <dcterms:created xsi:type="dcterms:W3CDTF">2001-10-15T06:35:57Z</dcterms:created>
  <dcterms:modified xsi:type="dcterms:W3CDTF">2018-11-29T15:17:59Z</dcterms:modified>
</cp:coreProperties>
</file>