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206400" cy="36004500"/>
  <p:notesSz cx="6858000" cy="9144000"/>
  <p:defaultTextStyle>
    <a:defPPr>
      <a:defRPr lang="en-US"/>
    </a:defPPr>
    <a:lvl1pPr marL="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1pPr>
    <a:lvl2pPr marL="249174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2pPr>
    <a:lvl3pPr marL="498348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3pPr>
    <a:lvl4pPr marL="747522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4pPr>
    <a:lvl5pPr marL="996696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5pPr>
    <a:lvl6pPr marL="1245870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6pPr>
    <a:lvl7pPr marL="1495044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7pPr>
    <a:lvl8pPr marL="1744218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8pPr>
    <a:lvl9pPr marL="1993392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3" autoAdjust="0"/>
    <p:restoredTop sz="94660"/>
  </p:normalViewPr>
  <p:slideViewPr>
    <p:cSldViewPr>
      <p:cViewPr varScale="1">
        <p:scale>
          <a:sx n="12" d="100"/>
          <a:sy n="12" d="100"/>
        </p:scale>
        <p:origin x="-1284" y="-136"/>
      </p:cViewPr>
      <p:guideLst>
        <p:guide orient="horz" pos="11340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11184734"/>
            <a:ext cx="43525440" cy="7717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20402550"/>
            <a:ext cx="35844480" cy="9201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91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83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475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96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45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95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442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93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95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33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1441852"/>
            <a:ext cx="11521440" cy="307205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1441852"/>
            <a:ext cx="33710880" cy="307205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96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4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3" y="23136228"/>
            <a:ext cx="43525440" cy="7150894"/>
          </a:xfrm>
        </p:spPr>
        <p:txBody>
          <a:bodyPr anchor="t"/>
          <a:lstStyle>
            <a:lvl1pPr algn="l">
              <a:defRPr sz="218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3" y="15260246"/>
            <a:ext cx="43525440" cy="7875982"/>
          </a:xfrm>
        </p:spPr>
        <p:txBody>
          <a:bodyPr anchor="b"/>
          <a:lstStyle>
            <a:lvl1pPr marL="0" indent="0">
              <a:buNone/>
              <a:defRPr sz="10900">
                <a:solidFill>
                  <a:schemeClr val="tx1">
                    <a:tint val="75000"/>
                  </a:schemeClr>
                </a:solidFill>
              </a:defRPr>
            </a:lvl1pPr>
            <a:lvl2pPr marL="2491740" indent="0">
              <a:buNone/>
              <a:defRPr sz="9800">
                <a:solidFill>
                  <a:schemeClr val="tx1">
                    <a:tint val="75000"/>
                  </a:schemeClr>
                </a:solidFill>
              </a:defRPr>
            </a:lvl2pPr>
            <a:lvl3pPr marL="4983480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3pPr>
            <a:lvl4pPr marL="747522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4pPr>
            <a:lvl5pPr marL="996696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5pPr>
            <a:lvl6pPr marL="1245870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6pPr>
            <a:lvl7pPr marL="149504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7pPr>
            <a:lvl8pPr marL="1744218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8pPr>
            <a:lvl9pPr marL="1993392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2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8401053"/>
            <a:ext cx="22616160" cy="23761306"/>
          </a:xfrm>
        </p:spPr>
        <p:txBody>
          <a:bodyPr/>
          <a:lstStyle>
            <a:lvl1pPr>
              <a:defRPr sz="15300"/>
            </a:lvl1pPr>
            <a:lvl2pPr>
              <a:defRPr sz="13100"/>
            </a:lvl2pPr>
            <a:lvl3pPr>
              <a:defRPr sz="10900"/>
            </a:lvl3pPr>
            <a:lvl4pPr>
              <a:defRPr sz="9800"/>
            </a:lvl4pPr>
            <a:lvl5pPr>
              <a:defRPr sz="9800"/>
            </a:lvl5pPr>
            <a:lvl6pPr>
              <a:defRPr sz="9800"/>
            </a:lvl6pPr>
            <a:lvl7pPr>
              <a:defRPr sz="9800"/>
            </a:lvl7pPr>
            <a:lvl8pPr>
              <a:defRPr sz="9800"/>
            </a:lvl8pPr>
            <a:lvl9pPr>
              <a:defRPr sz="9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8401053"/>
            <a:ext cx="22616160" cy="23761306"/>
          </a:xfrm>
        </p:spPr>
        <p:txBody>
          <a:bodyPr/>
          <a:lstStyle>
            <a:lvl1pPr>
              <a:defRPr sz="15300"/>
            </a:lvl1pPr>
            <a:lvl2pPr>
              <a:defRPr sz="13100"/>
            </a:lvl2pPr>
            <a:lvl3pPr>
              <a:defRPr sz="10900"/>
            </a:lvl3pPr>
            <a:lvl4pPr>
              <a:defRPr sz="9800"/>
            </a:lvl4pPr>
            <a:lvl5pPr>
              <a:defRPr sz="9800"/>
            </a:lvl5pPr>
            <a:lvl6pPr>
              <a:defRPr sz="9800"/>
            </a:lvl6pPr>
            <a:lvl7pPr>
              <a:defRPr sz="9800"/>
            </a:lvl7pPr>
            <a:lvl8pPr>
              <a:defRPr sz="9800"/>
            </a:lvl8pPr>
            <a:lvl9pPr>
              <a:defRPr sz="9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2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8059343"/>
            <a:ext cx="22625053" cy="3358751"/>
          </a:xfrm>
        </p:spPr>
        <p:txBody>
          <a:bodyPr anchor="b"/>
          <a:lstStyle>
            <a:lvl1pPr marL="0" indent="0">
              <a:buNone/>
              <a:defRPr sz="13100" b="1"/>
            </a:lvl1pPr>
            <a:lvl2pPr marL="2491740" indent="0">
              <a:buNone/>
              <a:defRPr sz="10900" b="1"/>
            </a:lvl2pPr>
            <a:lvl3pPr marL="4983480" indent="0">
              <a:buNone/>
              <a:defRPr sz="9800" b="1"/>
            </a:lvl3pPr>
            <a:lvl4pPr marL="7475220" indent="0">
              <a:buNone/>
              <a:defRPr sz="8700" b="1"/>
            </a:lvl4pPr>
            <a:lvl5pPr marL="9966960" indent="0">
              <a:buNone/>
              <a:defRPr sz="8700" b="1"/>
            </a:lvl5pPr>
            <a:lvl6pPr marL="12458700" indent="0">
              <a:buNone/>
              <a:defRPr sz="8700" b="1"/>
            </a:lvl6pPr>
            <a:lvl7pPr marL="14950440" indent="0">
              <a:buNone/>
              <a:defRPr sz="8700" b="1"/>
            </a:lvl7pPr>
            <a:lvl8pPr marL="17442180" indent="0">
              <a:buNone/>
              <a:defRPr sz="8700" b="1"/>
            </a:lvl8pPr>
            <a:lvl9pPr marL="19933920" indent="0">
              <a:buNone/>
              <a:defRPr sz="8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0" y="11418094"/>
            <a:ext cx="22625053" cy="20744262"/>
          </a:xfrm>
        </p:spPr>
        <p:txBody>
          <a:bodyPr/>
          <a:lstStyle>
            <a:lvl1pPr>
              <a:defRPr sz="13100"/>
            </a:lvl1pPr>
            <a:lvl2pPr>
              <a:defRPr sz="10900"/>
            </a:lvl2pPr>
            <a:lvl3pPr>
              <a:defRPr sz="98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3" y="8059343"/>
            <a:ext cx="22633940" cy="3358751"/>
          </a:xfrm>
        </p:spPr>
        <p:txBody>
          <a:bodyPr anchor="b"/>
          <a:lstStyle>
            <a:lvl1pPr marL="0" indent="0">
              <a:buNone/>
              <a:defRPr sz="13100" b="1"/>
            </a:lvl1pPr>
            <a:lvl2pPr marL="2491740" indent="0">
              <a:buNone/>
              <a:defRPr sz="10900" b="1"/>
            </a:lvl2pPr>
            <a:lvl3pPr marL="4983480" indent="0">
              <a:buNone/>
              <a:defRPr sz="9800" b="1"/>
            </a:lvl3pPr>
            <a:lvl4pPr marL="7475220" indent="0">
              <a:buNone/>
              <a:defRPr sz="8700" b="1"/>
            </a:lvl4pPr>
            <a:lvl5pPr marL="9966960" indent="0">
              <a:buNone/>
              <a:defRPr sz="8700" b="1"/>
            </a:lvl5pPr>
            <a:lvl6pPr marL="12458700" indent="0">
              <a:buNone/>
              <a:defRPr sz="8700" b="1"/>
            </a:lvl6pPr>
            <a:lvl7pPr marL="14950440" indent="0">
              <a:buNone/>
              <a:defRPr sz="8700" b="1"/>
            </a:lvl7pPr>
            <a:lvl8pPr marL="17442180" indent="0">
              <a:buNone/>
              <a:defRPr sz="8700" b="1"/>
            </a:lvl8pPr>
            <a:lvl9pPr marL="19933920" indent="0">
              <a:buNone/>
              <a:defRPr sz="8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3" y="11418094"/>
            <a:ext cx="22633940" cy="20744262"/>
          </a:xfrm>
        </p:spPr>
        <p:txBody>
          <a:bodyPr/>
          <a:lstStyle>
            <a:lvl1pPr>
              <a:defRPr sz="13100"/>
            </a:lvl1pPr>
            <a:lvl2pPr>
              <a:defRPr sz="10900"/>
            </a:lvl2pPr>
            <a:lvl3pPr>
              <a:defRPr sz="98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06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4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8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3" y="1433512"/>
            <a:ext cx="16846553" cy="6100763"/>
          </a:xfrm>
        </p:spPr>
        <p:txBody>
          <a:bodyPr anchor="b"/>
          <a:lstStyle>
            <a:lvl1pPr algn="l">
              <a:defRPr sz="10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1433515"/>
            <a:ext cx="28625800" cy="30728843"/>
          </a:xfrm>
        </p:spPr>
        <p:txBody>
          <a:bodyPr/>
          <a:lstStyle>
            <a:lvl1pPr>
              <a:defRPr sz="17400"/>
            </a:lvl1pPr>
            <a:lvl2pPr>
              <a:defRPr sz="15300"/>
            </a:lvl2pPr>
            <a:lvl3pPr>
              <a:defRPr sz="13100"/>
            </a:lvl3pPr>
            <a:lvl4pPr>
              <a:defRPr sz="10900"/>
            </a:lvl4pPr>
            <a:lvl5pPr>
              <a:defRPr sz="10900"/>
            </a:lvl5pPr>
            <a:lvl6pPr>
              <a:defRPr sz="10900"/>
            </a:lvl6pPr>
            <a:lvl7pPr>
              <a:defRPr sz="10900"/>
            </a:lvl7pPr>
            <a:lvl8pPr>
              <a:defRPr sz="10900"/>
            </a:lvl8pPr>
            <a:lvl9pPr>
              <a:defRPr sz="10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3" y="7534278"/>
            <a:ext cx="16846553" cy="24628081"/>
          </a:xfrm>
        </p:spPr>
        <p:txBody>
          <a:bodyPr/>
          <a:lstStyle>
            <a:lvl1pPr marL="0" indent="0">
              <a:buNone/>
              <a:defRPr sz="7600"/>
            </a:lvl1pPr>
            <a:lvl2pPr marL="2491740" indent="0">
              <a:buNone/>
              <a:defRPr sz="6500"/>
            </a:lvl2pPr>
            <a:lvl3pPr marL="4983480" indent="0">
              <a:buNone/>
              <a:defRPr sz="5500"/>
            </a:lvl3pPr>
            <a:lvl4pPr marL="7475220" indent="0">
              <a:buNone/>
              <a:defRPr sz="4900"/>
            </a:lvl4pPr>
            <a:lvl5pPr marL="9966960" indent="0">
              <a:buNone/>
              <a:defRPr sz="4900"/>
            </a:lvl5pPr>
            <a:lvl6pPr marL="12458700" indent="0">
              <a:buNone/>
              <a:defRPr sz="4900"/>
            </a:lvl6pPr>
            <a:lvl7pPr marL="14950440" indent="0">
              <a:buNone/>
              <a:defRPr sz="4900"/>
            </a:lvl7pPr>
            <a:lvl8pPr marL="17442180" indent="0">
              <a:buNone/>
              <a:defRPr sz="4900"/>
            </a:lvl8pPr>
            <a:lvl9pPr marL="19933920" indent="0">
              <a:buNone/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3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3" y="25203150"/>
            <a:ext cx="30723840" cy="2975375"/>
          </a:xfrm>
        </p:spPr>
        <p:txBody>
          <a:bodyPr anchor="b"/>
          <a:lstStyle>
            <a:lvl1pPr algn="l">
              <a:defRPr sz="10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3" y="3217069"/>
            <a:ext cx="30723840" cy="21602700"/>
          </a:xfrm>
        </p:spPr>
        <p:txBody>
          <a:bodyPr/>
          <a:lstStyle>
            <a:lvl1pPr marL="0" indent="0">
              <a:buNone/>
              <a:defRPr sz="17400"/>
            </a:lvl1pPr>
            <a:lvl2pPr marL="2491740" indent="0">
              <a:buNone/>
              <a:defRPr sz="15300"/>
            </a:lvl2pPr>
            <a:lvl3pPr marL="4983480" indent="0">
              <a:buNone/>
              <a:defRPr sz="13100"/>
            </a:lvl3pPr>
            <a:lvl4pPr marL="7475220" indent="0">
              <a:buNone/>
              <a:defRPr sz="10900"/>
            </a:lvl4pPr>
            <a:lvl5pPr marL="9966960" indent="0">
              <a:buNone/>
              <a:defRPr sz="10900"/>
            </a:lvl5pPr>
            <a:lvl6pPr marL="12458700" indent="0">
              <a:buNone/>
              <a:defRPr sz="10900"/>
            </a:lvl6pPr>
            <a:lvl7pPr marL="14950440" indent="0">
              <a:buNone/>
              <a:defRPr sz="10900"/>
            </a:lvl7pPr>
            <a:lvl8pPr marL="17442180" indent="0">
              <a:buNone/>
              <a:defRPr sz="10900"/>
            </a:lvl8pPr>
            <a:lvl9pPr marL="19933920" indent="0">
              <a:buNone/>
              <a:defRPr sz="109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3" y="28178524"/>
            <a:ext cx="30723840" cy="4225526"/>
          </a:xfrm>
        </p:spPr>
        <p:txBody>
          <a:bodyPr/>
          <a:lstStyle>
            <a:lvl1pPr marL="0" indent="0">
              <a:buNone/>
              <a:defRPr sz="7600"/>
            </a:lvl1pPr>
            <a:lvl2pPr marL="2491740" indent="0">
              <a:buNone/>
              <a:defRPr sz="6500"/>
            </a:lvl2pPr>
            <a:lvl3pPr marL="4983480" indent="0">
              <a:buNone/>
              <a:defRPr sz="5500"/>
            </a:lvl3pPr>
            <a:lvl4pPr marL="7475220" indent="0">
              <a:buNone/>
              <a:defRPr sz="4900"/>
            </a:lvl4pPr>
            <a:lvl5pPr marL="9966960" indent="0">
              <a:buNone/>
              <a:defRPr sz="4900"/>
            </a:lvl5pPr>
            <a:lvl6pPr marL="12458700" indent="0">
              <a:buNone/>
              <a:defRPr sz="4900"/>
            </a:lvl6pPr>
            <a:lvl7pPr marL="14950440" indent="0">
              <a:buNone/>
              <a:defRPr sz="4900"/>
            </a:lvl7pPr>
            <a:lvl8pPr marL="17442180" indent="0">
              <a:buNone/>
              <a:defRPr sz="4900"/>
            </a:lvl8pPr>
            <a:lvl9pPr marL="19933920" indent="0">
              <a:buNone/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73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441850"/>
            <a:ext cx="46085760" cy="6000750"/>
          </a:xfrm>
          <a:prstGeom prst="rect">
            <a:avLst/>
          </a:prstGeom>
        </p:spPr>
        <p:txBody>
          <a:bodyPr vert="horz" lIns="498348" tIns="249174" rIns="498348" bIns="24917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8401053"/>
            <a:ext cx="46085760" cy="23761306"/>
          </a:xfrm>
          <a:prstGeom prst="rect">
            <a:avLst/>
          </a:prstGeom>
        </p:spPr>
        <p:txBody>
          <a:bodyPr vert="horz" lIns="498348" tIns="249174" rIns="498348" bIns="24917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33370840"/>
            <a:ext cx="11948160" cy="1916906"/>
          </a:xfrm>
          <a:prstGeom prst="rect">
            <a:avLst/>
          </a:prstGeom>
        </p:spPr>
        <p:txBody>
          <a:bodyPr vert="horz" lIns="498348" tIns="249174" rIns="498348" bIns="249174" rtlCol="0" anchor="ctr"/>
          <a:lstStyle>
            <a:lvl1pPr algn="l">
              <a:defRPr sz="6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F1E8B-C2CF-4FAA-B7E1-D703E210D204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33370840"/>
            <a:ext cx="16215360" cy="1916906"/>
          </a:xfrm>
          <a:prstGeom prst="rect">
            <a:avLst/>
          </a:prstGeom>
        </p:spPr>
        <p:txBody>
          <a:bodyPr vert="horz" lIns="498348" tIns="249174" rIns="498348" bIns="249174" rtlCol="0" anchor="ctr"/>
          <a:lstStyle>
            <a:lvl1pPr algn="ctr">
              <a:defRPr sz="6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33370840"/>
            <a:ext cx="11948160" cy="1916906"/>
          </a:xfrm>
          <a:prstGeom prst="rect">
            <a:avLst/>
          </a:prstGeom>
        </p:spPr>
        <p:txBody>
          <a:bodyPr vert="horz" lIns="498348" tIns="249174" rIns="498348" bIns="249174" rtlCol="0" anchor="ctr"/>
          <a:lstStyle>
            <a:lvl1pPr algn="r">
              <a:defRPr sz="6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95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83480" rtl="0" eaLnBrk="1" latinLnBrk="0" hangingPunct="1">
        <a:spcBef>
          <a:spcPct val="0"/>
        </a:spcBef>
        <a:buNone/>
        <a:defRPr sz="2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8805" indent="-1868805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400" kern="1200">
          <a:solidFill>
            <a:schemeClr val="tx1"/>
          </a:solidFill>
          <a:latin typeface="+mn-lt"/>
          <a:ea typeface="+mn-ea"/>
          <a:cs typeface="+mn-cs"/>
        </a:defRPr>
      </a:lvl1pPr>
      <a:lvl2pPr marL="4049078" indent="-1557338" algn="l" defTabSz="49834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300" kern="1200">
          <a:solidFill>
            <a:schemeClr val="tx1"/>
          </a:solidFill>
          <a:latin typeface="+mn-lt"/>
          <a:ea typeface="+mn-ea"/>
          <a:cs typeface="+mn-cs"/>
        </a:defRPr>
      </a:lvl2pPr>
      <a:lvl3pPr marL="622935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100" kern="1200">
          <a:solidFill>
            <a:schemeClr val="tx1"/>
          </a:solidFill>
          <a:latin typeface="+mn-lt"/>
          <a:ea typeface="+mn-ea"/>
          <a:cs typeface="+mn-cs"/>
        </a:defRPr>
      </a:lvl3pPr>
      <a:lvl4pPr marL="872109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900" kern="1200">
          <a:solidFill>
            <a:schemeClr val="tx1"/>
          </a:solidFill>
          <a:latin typeface="+mn-lt"/>
          <a:ea typeface="+mn-ea"/>
          <a:cs typeface="+mn-cs"/>
        </a:defRPr>
      </a:lvl4pPr>
      <a:lvl5pPr marL="1121283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»"/>
        <a:defRPr sz="10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0457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6pPr>
      <a:lvl7pPr marL="1619631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7pPr>
      <a:lvl8pPr marL="1868805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8pPr>
      <a:lvl9pPr marL="2117979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1pPr>
      <a:lvl2pPr marL="249174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2pPr>
      <a:lvl3pPr marL="498348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3pPr>
      <a:lvl4pPr marL="747522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4pPr>
      <a:lvl5pPr marL="996696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5pPr>
      <a:lvl6pPr marL="1245870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6pPr>
      <a:lvl7pPr marL="1495044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7pPr>
      <a:lvl8pPr marL="1744218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8pPr>
      <a:lvl9pPr marL="1993392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230" y="5279933"/>
            <a:ext cx="22611674" cy="12722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184" y="18758337"/>
            <a:ext cx="22681086" cy="1410518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6773552" y="11958996"/>
            <a:ext cx="1296144" cy="0"/>
          </a:xfrm>
          <a:prstGeom prst="line">
            <a:avLst/>
          </a:prstGeom>
          <a:ln w="254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925680" y="11809562"/>
            <a:ext cx="0" cy="6475302"/>
          </a:xfrm>
          <a:prstGeom prst="line">
            <a:avLst/>
          </a:prstGeom>
          <a:ln w="254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6650696" y="18002250"/>
            <a:ext cx="41419000" cy="378042"/>
          </a:xfrm>
          <a:prstGeom prst="line">
            <a:avLst/>
          </a:prstGeom>
          <a:ln w="254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521080" y="17899656"/>
            <a:ext cx="0" cy="9535642"/>
          </a:xfrm>
          <a:prstGeom prst="line">
            <a:avLst/>
          </a:prstGeom>
          <a:ln w="254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377064" y="27291282"/>
            <a:ext cx="806489" cy="0"/>
          </a:xfrm>
          <a:prstGeom prst="line">
            <a:avLst/>
          </a:prstGeom>
          <a:ln w="254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775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Harlin</dc:creator>
  <cp:lastModifiedBy>Hugo Harlin</cp:lastModifiedBy>
  <cp:revision>2</cp:revision>
  <dcterms:created xsi:type="dcterms:W3CDTF">2018-12-05T13:19:43Z</dcterms:created>
  <dcterms:modified xsi:type="dcterms:W3CDTF">2018-12-05T13:29:53Z</dcterms:modified>
</cp:coreProperties>
</file>