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62" r:id="rId3"/>
    <p:sldId id="260" r:id="rId4"/>
    <p:sldId id="264" r:id="rId5"/>
    <p:sldId id="267" r:id="rId6"/>
    <p:sldId id="268" r:id="rId7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1288" autoAdjust="0"/>
  </p:normalViewPr>
  <p:slideViewPr>
    <p:cSldViewPr>
      <p:cViewPr varScale="1">
        <p:scale>
          <a:sx n="17" d="100"/>
          <a:sy n="17" d="100"/>
        </p:scale>
        <p:origin x="-1136" y="-100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5728321" y="3743797"/>
            <a:ext cx="30129532" cy="17773403"/>
          </a:xfrm>
          <a:prstGeom prst="roundRect">
            <a:avLst/>
          </a:prstGeom>
          <a:solidFill>
            <a:schemeClr val="accent6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77731"/>
              </p:ext>
            </p:extLst>
          </p:nvPr>
        </p:nvGraphicFramePr>
        <p:xfrm>
          <a:off x="9613228" y="483073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71821"/>
              </p:ext>
            </p:extLst>
          </p:nvPr>
        </p:nvGraphicFramePr>
        <p:xfrm>
          <a:off x="9692772" y="97924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40896"/>
              </p:ext>
            </p:extLst>
          </p:nvPr>
        </p:nvGraphicFramePr>
        <p:xfrm>
          <a:off x="9763143" y="1592973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823271" y="8266891"/>
            <a:ext cx="0" cy="11143954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447007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519015" y="13248853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679255" y="8242704"/>
            <a:ext cx="5184576" cy="24187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823271" y="13248853"/>
            <a:ext cx="51125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79255" y="19357048"/>
            <a:ext cx="5256584" cy="1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5087967" y="1342379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087967" y="1537482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087967" y="14360367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7104191" y="833998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7176199" y="133140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7174068" y="194108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8902260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399957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935839" y="11729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223871" y="12017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4511903" y="12377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863831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4151863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4439895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933708" y="17826949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4221740" y="18114981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4509772" y="1847502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8263300" y="7989756"/>
            <a:ext cx="33773" cy="11493097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044145" y="17785357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541842" y="18541440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010272" y="11729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480522" y="12546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068481" y="8242704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068481" y="131768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131932" y="19313564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3934263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4222295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4510327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4086836" y="11734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4374868" y="12025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4662900" y="12385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4076428" y="17824486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4364460" y="18114981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4661049" y="18475021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7291292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7441805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7460453" y="19482853"/>
            <a:ext cx="944732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2243651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3582780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8335308" y="132488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0421409" y="1173450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0709441" y="12024997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0997473" y="12385037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415428" y="10207094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Sum 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28911372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9654497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8087776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8103191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33697773" y="13175732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5656313" y="2807693"/>
            <a:ext cx="30129532" cy="21386376"/>
          </a:xfrm>
          <a:prstGeom prst="roundRect">
            <a:avLst/>
          </a:prstGeom>
          <a:solidFill>
            <a:schemeClr val="accent6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9296013" y="3615064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04285" y="812092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92317" y="8411417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80349" y="8771457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04285" y="13744528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92317" y="14032560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80349" y="1439260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695728" y="20231726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83760" y="20522221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352077" y="20881981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850032" y="9474996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8066336" y="15193069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850032" y="21825037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994328" y="9561082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160" y="1546573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02160" y="1740995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02160" y="1639549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087101" y="8040783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087101" y="4404099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1087101" y="5156287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1093798" y="5156287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3103325" y="5156287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3103325" y="5186756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120354" y="4756177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696418" y="8112791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440834" y="804078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1159109" y="13954064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1159109" y="10317380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1159109" y="11069568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1165806" y="11069568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3175333" y="11069568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3175333" y="11100037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192362" y="1066945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768426" y="13953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512842" y="13954064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1032" y="13945439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31579" y="8060866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1159109" y="20294450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1159109" y="16657766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1159109" y="17409954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1165806" y="17409954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3175333" y="17409954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3175333" y="17440423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192362" y="17009844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68426" y="2036645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512842" y="2029445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03587" y="20314533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20016093" y="9633207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88101" y="15321722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20088101" y="21818085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20160109" y="4031829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624605" y="8701924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777005" y="8854324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929405" y="9006724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5081805" y="9159124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5234205" y="9311524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8910" y="991477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691310" y="1006717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843710" y="1021957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308226" y="10446228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460626" y="10598628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613026" y="10751028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863421" y="6952783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744285" y="7130020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616492" y="6768133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624605" y="1367987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777005" y="1383227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929405" y="13984675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5081805" y="1413707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5234205" y="1428947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538910" y="1489272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691310" y="1504512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937107" y="1520102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308226" y="15424179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460626" y="15576579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613026" y="15728979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624605" y="199848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777005" y="20137245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929405" y="2028964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5081805" y="20442045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5234205" y="205944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538910" y="211976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691310" y="213500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843710" y="215024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308226" y="217291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460626" y="21881549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613026" y="220339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974533" y="15265077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307538" y="9546724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7216893" y="3527773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504925" y="4391869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625894" y="7073584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8239251" y="1539356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773146" y="1539356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8219306" y="1677696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773146" y="1677696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8239251" y="125132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773146" y="125132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8219306" y="138966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773146" y="138966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8239251" y="970493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773146" y="970493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8219306" y="1108833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773146" y="1108833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8239251" y="2122621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773146" y="2122621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8219306" y="2260961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773146" y="2260961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8239251" y="1834589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773146" y="1834589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8219306" y="1972929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773146" y="1972929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307538" y="15960160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2235059" y="13486613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307067" y="13639013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379075" y="13769698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451083" y="13894884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523091" y="1402916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595099" y="14131343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667107" y="14283743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739115" y="14414428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811123" y="14539614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883131" y="14673897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848741" y="1519306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3027147" y="153982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3135219" y="15598552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481709" y="15878113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553717" y="16030513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625725" y="16161198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697733" y="16286384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769741" y="16420667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841749" y="16522843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913757" y="16675243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985765" y="16805928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4057773" y="16931114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4129781" y="1706539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401</Words>
  <Application>Microsoft Office PowerPoint</Application>
  <PresentationFormat>Custom</PresentationFormat>
  <Paragraphs>148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Standardformgivning</vt:lpstr>
      <vt:lpstr>Local Binary Patterns</vt:lpstr>
      <vt:lpstr>Data</vt:lpstr>
      <vt:lpstr>Model 1: Juefei-Xu et al.</vt:lpstr>
      <vt:lpstr>PowerPoint Presentation</vt:lpstr>
      <vt:lpstr>PowerPoint Presentation</vt:lpstr>
      <vt:lpstr>Model 3: Marcos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139</cp:revision>
  <dcterms:created xsi:type="dcterms:W3CDTF">2001-10-15T06:35:57Z</dcterms:created>
  <dcterms:modified xsi:type="dcterms:W3CDTF">2018-12-05T13:13:28Z</dcterms:modified>
</cp:coreProperties>
</file>