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4473" autoAdjust="0"/>
  </p:normalViewPr>
  <p:slideViewPr>
    <p:cSldViewPr>
      <p:cViewPr varScale="1">
        <p:scale>
          <a:sx n="12" d="100"/>
          <a:sy n="12" d="100"/>
        </p:scale>
        <p:origin x="-1236" y="-132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6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059343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3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433512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5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0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01544" y="11521530"/>
            <a:ext cx="288032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925680" y="13177714"/>
            <a:ext cx="0" cy="288032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897344" y="17426186"/>
            <a:ext cx="36967641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08203" y="19802450"/>
            <a:ext cx="0" cy="7992888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7052675" y="17381715"/>
            <a:ext cx="4032445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41160" y="27579314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44280810" y="13781319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>
            <a:off x="46494904" y="11526948"/>
            <a:ext cx="1430776" cy="2946910"/>
          </a:xfrm>
          <a:prstGeom prst="arc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546" y="4248722"/>
            <a:ext cx="22955982" cy="128553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6" y="18074258"/>
            <a:ext cx="22250472" cy="1527128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4207" y="5939440"/>
            <a:ext cx="33399135" cy="102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2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8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4" y="5785578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2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6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6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1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</Words>
  <Application>Microsoft Office PowerPoint</Application>
  <PresentationFormat>Custom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Hugo Harlin</cp:lastModifiedBy>
  <cp:revision>21</cp:revision>
  <dcterms:created xsi:type="dcterms:W3CDTF">2018-12-05T13:19:43Z</dcterms:created>
  <dcterms:modified xsi:type="dcterms:W3CDTF">2018-12-06T11:06:54Z</dcterms:modified>
</cp:coreProperties>
</file>