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7" r:id="rId9"/>
    <p:sldId id="268" r:id="rId10"/>
    <p:sldId id="269" r:id="rId11"/>
    <p:sldId id="270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9484" autoAdjust="0"/>
  </p:normalViewPr>
  <p:slideViewPr>
    <p:cSldViewPr>
      <p:cViewPr>
        <p:scale>
          <a:sx n="18" d="100"/>
          <a:sy n="18" d="100"/>
        </p:scale>
        <p:origin x="-976" y="-4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images as healthy or cancerous</a:t>
            </a:r>
          </a:p>
          <a:p>
            <a:r>
              <a:rPr lang="sv-SE" sz="8800" dirty="0" smtClean="0"/>
              <a:t>Implement and compare 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498</Words>
  <Application>Microsoft Office PowerPoint</Application>
  <PresentationFormat>Custom</PresentationFormat>
  <Paragraphs>179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 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141</cp:revision>
  <dcterms:created xsi:type="dcterms:W3CDTF">2001-10-15T06:35:57Z</dcterms:created>
  <dcterms:modified xsi:type="dcterms:W3CDTF">2018-12-05T13:34:07Z</dcterms:modified>
</cp:coreProperties>
</file>