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5999738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8E3"/>
    <a:srgbClr val="FCF5D8"/>
    <a:srgbClr val="FAF0C4"/>
    <a:srgbClr val="FEFFE5"/>
    <a:srgbClr val="FEFFCD"/>
    <a:srgbClr val="CC0000"/>
    <a:srgbClr val="990033"/>
    <a:srgbClr val="FCF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4" autoAdjust="0"/>
    <p:restoredTop sz="90874" autoAdjust="0"/>
  </p:normalViewPr>
  <p:slideViewPr>
    <p:cSldViewPr>
      <p:cViewPr>
        <p:scale>
          <a:sx n="25" d="100"/>
          <a:sy n="25" d="100"/>
        </p:scale>
        <p:origin x="-228" y="-4"/>
      </p:cViewPr>
      <p:guideLst>
        <p:guide orient="horz" pos="7938"/>
        <p:guide pos="11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77BEBC12-A63C-4461-A5FF-6E89596957E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8723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6900" y="3505200"/>
            <a:ext cx="24815800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D7E90208-E907-46C8-BFC1-0B56738D93F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5964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7829550"/>
            <a:ext cx="30599062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14281150"/>
            <a:ext cx="25198388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DF6E6B-D5C3-44C9-8FDA-236A44420E9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643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D9C30-4F16-4309-A99A-5E4F58883BE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440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0175" y="1008063"/>
            <a:ext cx="7004050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4850" y="1008063"/>
            <a:ext cx="20862925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3F11F7-6649-41F1-B994-42C01104A9E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97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D675-F244-49EE-8D63-AC239F490BA2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63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16194088"/>
            <a:ext cx="30600650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0682288"/>
            <a:ext cx="30600650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9E0BE6-7DD1-47B4-8781-7EB7A10FC73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673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575" y="4760913"/>
            <a:ext cx="13812838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5813" y="4760913"/>
            <a:ext cx="13814425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C8701-0DB5-4CD5-AA24-D059DC52C87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539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9650"/>
            <a:ext cx="32399288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5641975"/>
            <a:ext cx="1590516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7991475"/>
            <a:ext cx="1590516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5641975"/>
            <a:ext cx="1591151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7991475"/>
            <a:ext cx="1591151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32C80-8052-4DB5-968C-2910101ED4F2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954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122D69-D889-4652-9C09-84C7ADC3782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917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1ED2E-0578-48B9-AC79-F4A7518323F9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042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3300"/>
            <a:ext cx="11842750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003300"/>
            <a:ext cx="20124738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5273675"/>
            <a:ext cx="11842750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3ED05-FDB3-48C8-9478-5386DF189E5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816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17641888"/>
            <a:ext cx="21599525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2251075"/>
            <a:ext cx="21599525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19723100"/>
            <a:ext cx="21599525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1E2A3-C3A4-40FF-B48A-C154C3C7A52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811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4850" y="1008063"/>
            <a:ext cx="28019375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0575" y="4760913"/>
            <a:ext cx="27779663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75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79638" y="22961600"/>
            <a:ext cx="11399837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19300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42374AF5-0D75-4AE2-9F58-5D540C5F75B1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5470525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ln w="76200">
            <a:noFill/>
            <a:prstDash val="sysDot"/>
          </a:ln>
        </p:spPr>
        <p:txBody>
          <a:bodyPr/>
          <a:lstStyle/>
          <a:p>
            <a:r>
              <a:rPr lang="en-US" sz="11000" dirty="0" smtClean="0">
                <a:solidFill>
                  <a:schemeClr val="tx1"/>
                </a:solidFill>
              </a:rPr>
              <a:t>Detecting Cancer with Neural Networks</a:t>
            </a:r>
            <a:endParaRPr lang="en-US" sz="11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7774733" y="6696125"/>
            <a:ext cx="9001000" cy="1166529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118549" y="4463877"/>
            <a:ext cx="7632848" cy="8064896"/>
          </a:xfrm>
          <a:prstGeom prst="roundRect">
            <a:avLst>
              <a:gd name="adj" fmla="val 418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5000" dirty="0" smtClean="0">
                <a:solidFill>
                  <a:srgbClr val="000000"/>
                </a:solidFill>
                <a:latin typeface="Arial" charset="0"/>
              </a:rPr>
              <a:t>Background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3200" dirty="0" smtClean="0">
                <a:solidFill>
                  <a:srgbClr val="000000"/>
                </a:solidFill>
                <a:latin typeface="Arial" charset="0"/>
              </a:rPr>
              <a:t>Early detection of cancer plays a major role in reducing cancer mortality. With the advent of </a:t>
            </a:r>
            <a:r>
              <a:rPr lang="sv-SE" sz="3200" dirty="0" smtClean="0">
                <a:solidFill>
                  <a:srgbClr val="000000"/>
                </a:solidFill>
                <a:latin typeface="Arial" charset="0"/>
              </a:rPr>
              <a:t>convolutional neural </a:t>
            </a:r>
            <a:r>
              <a:rPr lang="sv-SE" sz="3200" dirty="0" smtClean="0">
                <a:solidFill>
                  <a:srgbClr val="000000"/>
                </a:solidFill>
                <a:latin typeface="Arial" charset="0"/>
              </a:rPr>
              <a:t>networks, it is now possible to classify photgraphed cells as either healthy or cancerous, a task which has previously been exclusive to highly trained professionals</a:t>
            </a:r>
            <a:r>
              <a:rPr lang="sv-SE" sz="3200" dirty="0" smtClean="0">
                <a:solidFill>
                  <a:srgbClr val="000000"/>
                </a:solidFill>
                <a:latin typeface="Arial" charset="0"/>
              </a:rPr>
              <a:t>.  </a:t>
            </a:r>
            <a:r>
              <a:rPr lang="sv-SE" sz="3200" dirty="0" smtClean="0">
                <a:solidFill>
                  <a:srgbClr val="000000"/>
                </a:solidFill>
                <a:latin typeface="Arial" charset="0"/>
              </a:rPr>
              <a:t>In this project three novel network architechtures are trained on a cytography images of healthy and cancer cells, and</a:t>
            </a:r>
            <a:endParaRPr lang="sv-SE" sz="3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17135773" y="6480101"/>
            <a:ext cx="5616624" cy="374441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1581</TotalTime>
  <Words>73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Standardformgivning</vt:lpstr>
      <vt:lpstr>Detecting Cancer with Neural Networks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Hugo Harlin</cp:lastModifiedBy>
  <cp:revision>46</cp:revision>
  <dcterms:created xsi:type="dcterms:W3CDTF">2001-10-15T06:35:57Z</dcterms:created>
  <dcterms:modified xsi:type="dcterms:W3CDTF">2018-11-29T15:24:08Z</dcterms:modified>
</cp:coreProperties>
</file>