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3" r:id="rId4"/>
    <p:sldId id="262" r:id="rId5"/>
    <p:sldId id="260" r:id="rId6"/>
    <p:sldId id="261" r:id="rId7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90929"/>
  </p:normalViewPr>
  <p:slideViewPr>
    <p:cSldViewPr>
      <p:cViewPr varScale="1">
        <p:scale>
          <a:sx n="17" d="100"/>
          <a:sy n="17" d="100"/>
        </p:scale>
        <p:origin x="-1124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 using Local Binary Patterns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they?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Concieved by Ojala et al in 2002. [1]</a:t>
            </a:r>
          </a:p>
          <a:p>
            <a:r>
              <a:rPr lang="sv-SE" dirty="0" smtClean="0"/>
              <a:t>Rotational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dirty="0" smtClean="0"/>
              <a:t>Multiresolution </a:t>
            </a:r>
            <a:r>
              <a:rPr lang="en-GB" dirty="0" err="1" smtClean="0"/>
              <a:t>gray</a:t>
            </a:r>
            <a:r>
              <a:rPr lang="en-GB" dirty="0" smtClean="0"/>
              <a:t>-scale </a:t>
            </a:r>
            <a:r>
              <a:rPr lang="en-GB" dirty="0"/>
              <a:t>and rotation invariant </a:t>
            </a:r>
            <a:r>
              <a:rPr lang="en-GB" dirty="0" smtClean="0"/>
              <a:t>	  	  texture </a:t>
            </a:r>
            <a:r>
              <a:rPr lang="en-GB" dirty="0"/>
              <a:t>classification with local </a:t>
            </a:r>
            <a:r>
              <a:rPr lang="en-GB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19213"/>
              </p:ext>
            </p:extLst>
          </p:nvPr>
        </p:nvGraphicFramePr>
        <p:xfrm>
          <a:off x="7918749" y="10152509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81267" y="14472989"/>
            <a:ext cx="738082" cy="6840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527261" y="10728573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535783" y="18325417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541707" y="14478204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566821" y="14472989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718949" y="11808693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89579" y="11880701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628939" y="17137285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79589" y="17137285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19945597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440029" y="9288413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9288413"/>
                <a:ext cx="14833648" cy="13594875"/>
              </a:xfrm>
              <a:prstGeom prst="rect">
                <a:avLst/>
              </a:prstGeom>
              <a:blipFill rotWithShape="1">
                <a:blip r:embed="rId2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note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19991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175583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19991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dirty="0" smtClean="0"/>
              <a:t>3x3 LBP filters</a:t>
            </a:r>
          </a:p>
          <a:p>
            <a:endParaRPr lang="en-GB" sz="9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4742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2288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45762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804276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1</a:t>
            </a:r>
            <a:endParaRPr lang="en-GB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983642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2</a:t>
            </a:r>
            <a:endParaRPr lang="en-GB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16691" y="742811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8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 smtClean="0"/>
              <a:t>3: </a:t>
            </a:r>
            <a:r>
              <a:rPr lang="sv-SE" sz="14400" dirty="0" smtClean="0"/>
              <a:t>Lei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Convoltutional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219</Words>
  <Application>Microsoft Office PowerPoint</Application>
  <PresentationFormat>Custom</PresentationFormat>
  <Paragraphs>89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Standardformgivning</vt:lpstr>
      <vt:lpstr>Classifying Cancer Cells Using Local Binary Patterns</vt:lpstr>
      <vt:lpstr>Project Goal</vt:lpstr>
      <vt:lpstr>Local Binary Patterns</vt:lpstr>
      <vt:lpstr>Data</vt:lpstr>
      <vt:lpstr>Model 1: Juefei-Xu et al.</vt:lpstr>
      <vt:lpstr>Model 3: Lei Li et al.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77</cp:revision>
  <dcterms:created xsi:type="dcterms:W3CDTF">2001-10-15T06:35:57Z</dcterms:created>
  <dcterms:modified xsi:type="dcterms:W3CDTF">2018-11-30T15:00:44Z</dcterms:modified>
</cp:coreProperties>
</file>