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4" autoAdjust="0"/>
    <p:restoredTop sz="90874" autoAdjust="0"/>
  </p:normalViewPr>
  <p:slideViewPr>
    <p:cSldViewPr>
      <p:cViewPr>
        <p:scale>
          <a:sx n="18" d="100"/>
          <a:sy n="18" d="100"/>
        </p:scale>
        <p:origin x="-1012" y="-48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ln w="76200">
            <a:noFill/>
            <a:prstDash val="sysDot"/>
          </a:ln>
        </p:spPr>
        <p:txBody>
          <a:bodyPr/>
          <a:lstStyle/>
          <a:p>
            <a:r>
              <a:rPr lang="en-US" sz="11000" dirty="0" smtClean="0">
                <a:solidFill>
                  <a:schemeClr val="tx1"/>
                </a:solidFill>
              </a:rPr>
              <a:t>Detecting Cancer with Neural Networks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774733" y="6696125"/>
            <a:ext cx="9001000" cy="1166529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18549" y="4463877"/>
            <a:ext cx="7632848" cy="80648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6000" tIns="228600" rIns="360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Background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Early detection of cancer plays a major role in reducing cancer mortality. With the advent of neural networks, it is now possible to classify photgraphed cells as either healthy or cancerous, a task which has previously been exclusive to highly trained professionals.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Words>52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Gill Sans MT</vt:lpstr>
      <vt:lpstr>Standardformgivning</vt:lpstr>
      <vt:lpstr>Detecting Cancer with Neural Networks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45</cp:revision>
  <dcterms:created xsi:type="dcterms:W3CDTF">2001-10-15T06:35:57Z</dcterms:created>
  <dcterms:modified xsi:type="dcterms:W3CDTF">2018-11-29T15:17:13Z</dcterms:modified>
</cp:coreProperties>
</file>