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>
        <p:scale>
          <a:sx n="25" d="100"/>
          <a:sy n="25" d="100"/>
        </p:scale>
        <p:origin x="-228" y="-4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convolutional neural networks, it is now possible to classify photgraphed cells as either healthy or cancerous, a task which has previously been exclusive to highly trained professionals.  In this project three novel network architechtures are trained on a cytography images of healthy and cancer cells, and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135773" y="6480101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183445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Models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Three state of the art architechtures where used: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89082" y="12874673"/>
            <a:ext cx="7632848" cy="4550643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183445" y="12874673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Results</a:t>
            </a:r>
          </a:p>
        </p:txBody>
      </p:sp>
      <p:pic>
        <p:nvPicPr>
          <p:cNvPr id="1028" name="Picture 4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99" y="15265076"/>
            <a:ext cx="1674267" cy="16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4573" y="13536885"/>
            <a:ext cx="738735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data set consisted of 10274 80x80 images of cells from six patients, three with cancer and three without. </a:t>
            </a:r>
            <a:r>
              <a:rPr lang="en-GB" sz="3200" dirty="0" smtClean="0"/>
              <a:t>Cells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334573" y="15034914"/>
            <a:ext cx="52565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were </a:t>
            </a:r>
            <a:r>
              <a:rPr lang="en-GB" sz="3200" dirty="0"/>
              <a:t>sampled from the mouth of the patient and placed </a:t>
            </a:r>
            <a:r>
              <a:rPr lang="en-GB" sz="3200" dirty="0" smtClean="0"/>
              <a:t>on a </a:t>
            </a:r>
            <a:r>
              <a:rPr lang="en-GB" sz="3200" dirty="0"/>
              <a:t>glass and photographed.</a:t>
            </a:r>
          </a:p>
          <a:p>
            <a:endParaRPr lang="en-GB" sz="32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216893" y="15934485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124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51</cp:revision>
  <dcterms:created xsi:type="dcterms:W3CDTF">2001-10-15T06:35:57Z</dcterms:created>
  <dcterms:modified xsi:type="dcterms:W3CDTF">2018-11-30T14:21:48Z</dcterms:modified>
</cp:coreProperties>
</file>