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 varScale="1">
        <p:scale>
          <a:sx n="17" d="100"/>
          <a:sy n="17" d="100"/>
        </p:scale>
        <p:origin x="-1220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convolutional neural networks, it is now possible to classify photgraphed cells as either healthy or cancerous, a task which has previously been exclusive to highly trained professionals.  In this project three novel network architechtures are trained on a cytography images of healthy and cancer cells, and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183445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Models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Three architechtures where compared</a:t>
            </a: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89082" y="12874673"/>
            <a:ext cx="7632848" cy="4550643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183445" y="12874673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Results</a:t>
            </a: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99" y="15265076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4573" y="13536885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34573" y="15034914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16893" y="15934485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Conclusion</a:t>
            </a: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119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50</cp:revision>
  <dcterms:created xsi:type="dcterms:W3CDTF">2001-10-15T06:35:57Z</dcterms:created>
  <dcterms:modified xsi:type="dcterms:W3CDTF">2018-11-29T16:02:03Z</dcterms:modified>
</cp:coreProperties>
</file>