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91288" autoAdjust="0"/>
  </p:normalViewPr>
  <p:slideViewPr>
    <p:cSldViewPr>
      <p:cViewPr varScale="1">
        <p:scale>
          <a:sx n="17" d="100"/>
          <a:sy n="17" d="100"/>
        </p:scale>
        <p:origin x="-1136" y="-100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</a:t>
            </a:r>
            <a:r>
              <a:rPr lang="sv-SE" sz="7000" b="1" dirty="0" smtClean="0"/>
              <a:t>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495</Words>
  <Application>Microsoft Office PowerPoint</Application>
  <PresentationFormat>Custom</PresentationFormat>
  <Paragraphs>181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Local Binary Patterns</vt:lpstr>
      <vt:lpstr>Data</vt:lpstr>
      <vt:lpstr>Model 1: Juefei-Xu et al.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134</cp:revision>
  <dcterms:created xsi:type="dcterms:W3CDTF">2001-10-15T06:35:57Z</dcterms:created>
  <dcterms:modified xsi:type="dcterms:W3CDTF">2018-12-04T12:39:53Z</dcterms:modified>
</cp:coreProperties>
</file>