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57" r:id="rId5"/>
    <p:sldId id="258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</a:t>
            </a:r>
            <a:r>
              <a:rPr lang="en-US" sz="14500" dirty="0" smtClean="0">
                <a:solidFill>
                  <a:schemeClr val="tx1"/>
                </a:solidFill>
              </a:rPr>
              <a:t>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Juefei-Xu et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smtClean="0"/>
              <a:t>Square 3x3 LBP filters</a:t>
            </a:r>
            <a:endParaRPr lang="sv-SE" sz="9200" dirty="0" smtClean="0"/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</a:t>
            </a:r>
            <a:r>
              <a:rPr lang="sv-SE" dirty="0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patients, three </a:t>
            </a:r>
            <a:r>
              <a:rPr lang="sv-SE" dirty="0" smtClean="0"/>
              <a:t>with cancer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53" y="17105234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7083621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80" y="11707190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2980" y="22763417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168286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901" y="16996064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7037680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170719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18259" y="22739089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895" y="11590628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891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127</Words>
  <Application>Microsoft Office PowerPoint</Application>
  <PresentationFormat>Custom</PresentationFormat>
  <Paragraphs>61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Classifying Cancer Cells using Local Binary Patterns</vt:lpstr>
      <vt:lpstr>Project Goal</vt:lpstr>
      <vt:lpstr>Juefei-Xu et al.</vt:lpstr>
      <vt:lpstr>Data</vt:lpstr>
      <vt:lpstr>Data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63</cp:revision>
  <dcterms:created xsi:type="dcterms:W3CDTF">2001-10-15T06:35:57Z</dcterms:created>
  <dcterms:modified xsi:type="dcterms:W3CDTF">2018-11-30T14:04:05Z</dcterms:modified>
</cp:coreProperties>
</file>