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6002A-C1B6-DE5A-9FE6-471EBC47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42ECC-E889-566D-39B4-CE5B65EB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621CE-DD6A-49F8-B953-043683A4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063B5-AE0F-F523-6BCB-FEE8102B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9211F-F63B-A340-47E5-694D2BD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8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D4967-766B-B9AE-6F95-E37E283B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0AF944-21A1-6B50-85FC-4CCB76BD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380F1-8C26-2E45-DD28-5E100CC6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030EA-96EC-0F49-FA0F-77CF3214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F4EFE-6CB7-722B-4071-22D6E5E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C3D3FA-63CF-6F2F-C20E-C7D7EED91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D2D32-469C-04CA-FAF8-D647A698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55F07-1D2A-1E3A-92F5-64FF3D67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1D501-2BC2-69C3-361B-F20FC256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90653-174C-0262-BBC8-2B0509CE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7BB1-74BB-4A07-0B28-E00A3E1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CA85F-4ABC-33B1-5ECA-E3C08983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AB175-C702-3A64-E636-79CF6E55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B81F-972B-66B2-E649-F0557A6C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9DCAB-F8D3-F20A-FBDD-5ED45323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6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DA20-A056-E32E-B562-4F37B702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29247-1D6D-42FA-A157-188A3DF2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DE961-EA91-72E6-C62A-23D63EE6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F1CE4-C261-5BA4-FB1E-62B9742D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EC47-4B37-B214-4C5B-72E634FE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2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2577E-3B08-3071-0C28-998DD9C4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B836-914D-04A5-02C1-89D66F7C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68B05-74CF-7F74-5962-49DB50134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E86D9-AD72-CA0C-6E68-B4F66474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4E3BF-5919-0A40-4955-03106A7C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1DDD1-32ED-36DA-461A-1DC520FE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27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D0619-06BA-2BEE-BEAA-B393029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79D44-83B9-B5E2-1E02-0E642F3A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55655E-D520-29B6-73E1-5AFEC335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334244-19CF-CFC4-35EF-F1C0B284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4F49D5-6900-C7F2-12A3-B916485EE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5657E-59C8-F2CB-03A9-A3F23ED1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07378-AFC4-FC48-4ADE-D495D79D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A7886-DA1E-D0DB-6E7C-AF21A6BA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2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E4BC-C4EC-8D25-590B-98CFAF6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C232DA-9FBF-813F-DCFC-51C09720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68664C-81E3-FD1C-608C-53074FD9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5BFEC-4BF1-C97C-6ED5-6CB1A138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1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914BE-04AF-2A25-7044-B4C15F78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968E3-0A88-BD36-671D-CD5F81C6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58E4-2ED1-05D0-3E64-EF32A6A0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FA1B-78D5-47DD-F70D-230F4992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E5E99-F639-FC1D-5ED9-C9B52BC6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86B5-FBD8-10C8-DE5D-031B4C98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B4B69-D8A4-3ADA-2826-AAEC5106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EBAB4-8869-F89D-7CB2-141E1066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C18F26-41FA-B3AC-CA7F-31F8F68E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5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67F1-0F4D-48E5-D6E2-2D9688B3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ED9845-6ACD-0537-9822-572ACA6B0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086F9-2367-5806-654B-F50B194C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8A0B9-CA0A-C402-FBC2-CC16308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94FE7-875E-6EE0-E5F1-9EE1B668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43D68-7B25-CC7E-4756-B573C685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1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A46566-8BE5-9DFC-CBD9-192A8FA6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D02FE-5E16-8DEF-706C-9AF5C26C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FA5B0-95D4-910A-E668-4B924B53F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17B5A-0C21-4569-A91E-20E970CE0C8A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A853E-F3FA-5271-4508-C777AF293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A334D-D54B-C865-F333-7D975444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2A3B-7108-4AC0-A3E2-2E6C4632B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2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9A0B-6AD4-0A9C-56F1-9854291F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9852" y="4007606"/>
            <a:ext cx="2857877" cy="389566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9321C-791E-CA75-7143-899B1288B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95153" y="893672"/>
            <a:ext cx="9144000" cy="1655762"/>
          </a:xfrm>
        </p:spPr>
        <p:txBody>
          <a:bodyPr/>
          <a:lstStyle/>
          <a:p>
            <a:r>
              <a:rPr lang="en-US" altLang="ko-KR" dirty="0"/>
              <a:t>2.1</a:t>
            </a:r>
            <a:r>
              <a:rPr lang="ko-KR" altLang="en-US" dirty="0"/>
              <a:t> 개발 환경 세팅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A3EFE-716C-5D21-97EA-F2544D062BD8}"/>
              </a:ext>
            </a:extLst>
          </p:cNvPr>
          <p:cNvSpPr txBox="1"/>
          <p:nvPr/>
        </p:nvSpPr>
        <p:spPr>
          <a:xfrm>
            <a:off x="639191" y="1606859"/>
            <a:ext cx="590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크롬 설치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한글판 설치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확장팩</a:t>
            </a:r>
            <a:r>
              <a:rPr lang="ko-KR" altLang="en-US" dirty="0"/>
              <a:t> </a:t>
            </a:r>
            <a:r>
              <a:rPr lang="en-US" altLang="ko-KR" dirty="0"/>
              <a:t>live server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71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13C4B-46F6-B2F4-AC36-943E8CA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05800" cy="72344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2-2 live</a:t>
            </a:r>
            <a:r>
              <a:rPr lang="ko-KR" altLang="en-US" sz="2400" dirty="0"/>
              <a:t> </a:t>
            </a:r>
            <a:r>
              <a:rPr lang="en-US" altLang="ko-KR" sz="2400" dirty="0"/>
              <a:t>server</a:t>
            </a:r>
            <a:r>
              <a:rPr lang="ko-KR" altLang="en-US" sz="2400" dirty="0"/>
              <a:t> 실행</a:t>
            </a:r>
          </a:p>
        </p:txBody>
      </p:sp>
      <p:pic>
        <p:nvPicPr>
          <p:cNvPr id="5" name="내용 개체 틀 4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F1ACF468-9384-FE80-4A83-05970AB4E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7105"/>
            <a:ext cx="6335171" cy="2190136"/>
          </a:xfrm>
        </p:spPr>
      </p:pic>
    </p:spTree>
    <p:extLst>
      <p:ext uri="{BB962C8B-B14F-4D97-AF65-F5344CB8AC3E}">
        <p14:creationId xmlns:p14="http://schemas.microsoft.com/office/powerpoint/2010/main" val="188758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2-2 live server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준형</dc:creator>
  <cp:lastModifiedBy>조준형</cp:lastModifiedBy>
  <cp:revision>1</cp:revision>
  <dcterms:created xsi:type="dcterms:W3CDTF">2022-11-14T11:56:47Z</dcterms:created>
  <dcterms:modified xsi:type="dcterms:W3CDTF">2022-11-14T12:07:42Z</dcterms:modified>
</cp:coreProperties>
</file>