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B476B6-D66D-458B-B1A7-A39729A70CF7}" v="52" dt="2022-11-17T09:51:23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BE9C4-047C-5C80-3E30-C37CF9FEF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022944-1B3B-5003-032D-08D1F9291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B59A61-1041-A470-69B9-D6BF0C97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41CF-CB3D-47B7-9FD5-FD0F5CBE7F2E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8A5EF-C37E-BA7A-75AE-BF397C26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D3B94F-F008-20AA-286B-47602897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77-7967-4DE5-8011-01395D32F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4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DF0D5-A7F9-35E1-C5F8-6E0EFC89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E9B355-4CD8-636B-AC85-076B28DE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43866-1282-05EB-6799-2A5D1537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41CF-CB3D-47B7-9FD5-FD0F5CBE7F2E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B84DC-88E6-9018-5DA0-B3730C7B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0E09C-E1BE-50D6-3890-0CDCEE9B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77-7967-4DE5-8011-01395D32F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1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7F4928-25C3-286C-4C90-565E4D20E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9ADBC3-3713-7582-9FBC-6FAA40DA3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87B63-4F28-2237-D46D-7AC9F614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41CF-CB3D-47B7-9FD5-FD0F5CBE7F2E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A4D39-9C10-A580-31C8-FABCF26F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434A6-F389-AF8E-E28F-3C012620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77-7967-4DE5-8011-01395D32F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01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27023-83F4-926F-DEAE-AD97E8A7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2B75E-019E-9634-C8E8-7C11FEABA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C4F3F-2E78-BA30-DB46-652E00BB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41CF-CB3D-47B7-9FD5-FD0F5CBE7F2E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49012-AC8B-1618-E95E-2B7F05B1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5F705-31DA-925A-46CF-B1FB3DD2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77-7967-4DE5-8011-01395D32F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79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82ED6-E556-C163-942D-2698AF796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E47E1E-2456-D52B-C664-AEB60E4FE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6F33F-F7D7-F6DF-C9C5-F4270B63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41CF-CB3D-47B7-9FD5-FD0F5CBE7F2E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CA9DE-9878-4C30-7A8A-404EF725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D6490-C6D1-5CCC-3E9B-862850D6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77-7967-4DE5-8011-01395D32F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38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62DA8-0D31-17C4-C63E-C111FF60B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B9925-C1D4-A355-3ED4-D50A3ACAD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422332-7FFC-5CA3-759D-3819F2DC6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531057-96E4-38C9-9B0E-A9D6D24C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41CF-CB3D-47B7-9FD5-FD0F5CBE7F2E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7B162-1662-1EBD-2C1F-8622DFB5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D587B2-ACED-770E-798C-B2A76B0A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77-7967-4DE5-8011-01395D32F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3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3F02E-F378-FEBF-0A43-E9E2F442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62CD1-C09C-0BA6-56DB-83B8563B4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212290-9EBC-8130-B789-9917ACBDA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49C467-A8E3-5C4B-60E6-8834E566F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261EFF-32A7-2665-E8C8-F0431AA15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12C2D7-6318-5924-E341-D9AE245E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41CF-CB3D-47B7-9FD5-FD0F5CBE7F2E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4B43C3-D144-C78B-9AB7-F647F87C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B3E406-E837-D0BC-DD2F-681FEE16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77-7967-4DE5-8011-01395D32F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9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F81CC-1CFC-49CE-4840-7877CE31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C7FCF2-9DB9-8E89-9A7C-66D8507E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41CF-CB3D-47B7-9FD5-FD0F5CBE7F2E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DE6E73-BCA5-5D98-6ABB-88E3DD95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D5DB1D-A740-C38D-906A-0BAE412A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77-7967-4DE5-8011-01395D32F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3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BF11B5-B890-A509-E9B7-0FD4E074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41CF-CB3D-47B7-9FD5-FD0F5CBE7F2E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DB0E86-09CC-8524-511F-A015F0B7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86534D-C7CA-16A3-2B61-E6597225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77-7967-4DE5-8011-01395D32F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8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803FA-6FA6-C21B-26E7-8FAEC082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939173-6782-17CF-0124-C5C1A23D5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B5E917-9116-69DA-310D-6BEB30056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272825-C7B0-B711-6EBC-CF4B444F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41CF-CB3D-47B7-9FD5-FD0F5CBE7F2E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BB338D-347F-2882-D6AB-72DDA26C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756801-C753-C329-E55B-CCAC76F1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77-7967-4DE5-8011-01395D32F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84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59F05-524B-0CE1-662B-A0C43521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8711DF-4A11-E588-5D25-9A0BEAB16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538649-B35D-2566-4EED-286109CC6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4AE0CC-2730-11D2-8F16-FCF0747B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41CF-CB3D-47B7-9FD5-FD0F5CBE7F2E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091BD5-A912-81F0-4B6A-D8042999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C2BD85-A9B0-8524-0480-D97EA39D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5977-7967-4DE5-8011-01395D32F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98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F7C19A-2D98-DEA6-CA75-48EC8264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EFDF70-B51F-AE62-ED08-2611CE765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FDC1C-EBB5-EE9B-AF54-6C166E644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E41CF-CB3D-47B7-9FD5-FD0F5CBE7F2E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8F880-4A14-3217-18C5-6DE586CA1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2919C-3A6C-3806-EB9E-858C49E51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85977-7967-4DE5-8011-01395D32F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16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61FA1-9C50-367C-3348-44ED92322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Do it </a:t>
            </a:r>
            <a:r>
              <a:rPr lang="ko-KR" altLang="en-US" dirty="0"/>
              <a:t>자바스크립트 </a:t>
            </a:r>
            <a:r>
              <a:rPr lang="en-US" altLang="ko-KR" dirty="0"/>
              <a:t>3</a:t>
            </a:r>
            <a:r>
              <a:rPr lang="ko-KR" altLang="en-US" dirty="0"/>
              <a:t>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521EF2-0CD7-6FF2-A029-A0B55941B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03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E2650-32AF-3D53-3626-A1B53C61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54442-7DA0-0F7F-2692-8DEB51E64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변할 수 있는 값</a:t>
            </a:r>
            <a:endParaRPr lang="en-US" altLang="ko-KR" dirty="0"/>
          </a:p>
          <a:p>
            <a:r>
              <a:rPr lang="en-US" altLang="ko-KR" dirty="0"/>
              <a:t>Variable</a:t>
            </a:r>
          </a:p>
          <a:p>
            <a:r>
              <a:rPr lang="en-US" altLang="ko-KR" dirty="0"/>
              <a:t>var apple; (</a:t>
            </a:r>
            <a:r>
              <a:rPr lang="ko-KR" altLang="en-US" dirty="0"/>
              <a:t>변수 선언 방법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변수 선언하는 </a:t>
            </a:r>
            <a:r>
              <a:rPr lang="en-US" altLang="ko-KR" dirty="0"/>
              <a:t>3</a:t>
            </a:r>
            <a:r>
              <a:rPr lang="ko-KR" altLang="en-US" dirty="0"/>
              <a:t>가지 규칙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이름은 의미 있게 </a:t>
            </a:r>
            <a:br>
              <a:rPr lang="en-US" altLang="ko-KR" dirty="0"/>
            </a:br>
            <a:r>
              <a:rPr lang="en-US" altLang="ko-KR" dirty="0"/>
              <a:t>  - </a:t>
            </a:r>
            <a:r>
              <a:rPr lang="ko-KR" altLang="en-US" dirty="0"/>
              <a:t>여러 단어로 변수를 </a:t>
            </a:r>
            <a:r>
              <a:rPr lang="ko-KR" altLang="en-US" dirty="0" err="1"/>
              <a:t>만들땐</a:t>
            </a:r>
            <a:r>
              <a:rPr lang="ko-KR" altLang="en-US" dirty="0"/>
              <a:t> 낙타 표기법이나 밑줄을 이용하여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ex) </a:t>
            </a:r>
            <a:r>
              <a:rPr lang="en-US" altLang="ko-KR" dirty="0" err="1"/>
              <a:t>currentYear</a:t>
            </a:r>
            <a:r>
              <a:rPr lang="en-US" altLang="ko-KR" dirty="0"/>
              <a:t> , </a:t>
            </a:r>
            <a:r>
              <a:rPr lang="en-US" altLang="ko-KR" dirty="0" err="1"/>
              <a:t>current_year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이름의 첫 글자는 문자나 밑줄 또는 </a:t>
            </a:r>
            <a:r>
              <a:rPr lang="en-US" altLang="ko-KR" dirty="0"/>
              <a:t>$</a:t>
            </a:r>
            <a:r>
              <a:rPr lang="ko-KR" altLang="en-US" dirty="0"/>
              <a:t>로 시작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ex) var</a:t>
            </a:r>
            <a:r>
              <a:rPr lang="ko-KR" altLang="en-US" dirty="0"/>
              <a:t> </a:t>
            </a:r>
            <a:r>
              <a:rPr lang="en-US" altLang="ko-KR" dirty="0"/>
              <a:t>1value; // var .key; // var #obj;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59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B8306-284C-A51C-539C-CED03469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 it </a:t>
            </a:r>
            <a:r>
              <a:rPr lang="ko-KR" altLang="en-US" dirty="0"/>
              <a:t>실습 </a:t>
            </a:r>
            <a:r>
              <a:rPr lang="ko-KR" altLang="en-US" sz="2400" dirty="0"/>
              <a:t>나이 계산</a:t>
            </a:r>
          </a:p>
        </p:txBody>
      </p:sp>
      <p:pic>
        <p:nvPicPr>
          <p:cNvPr id="5" name="내용 개체 틀 4" descr="텍스트, 스크린샷, 화면이(가) 표시된 사진">
            <a:extLst>
              <a:ext uri="{FF2B5EF4-FFF2-40B4-BE49-F238E27FC236}">
                <a16:creationId xmlns:a16="http://schemas.microsoft.com/office/drawing/2014/main" id="{A4D40AE7-61DA-1957-52B6-ECE9BA130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5538"/>
            <a:ext cx="5510547" cy="3399418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561A1E1-38ED-B2EC-642C-C241BDCC7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48" y="1585538"/>
            <a:ext cx="5510548" cy="339941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9BF742F-ED16-83B8-1790-7189F83FE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345" y="4598431"/>
            <a:ext cx="3372321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C2C53-986D-8705-99C3-08A149228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70033EED-3FEC-B772-0E4F-474CE9E9A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8" y="683549"/>
            <a:ext cx="8230749" cy="4277322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DADAC37-FD20-4E1C-A638-1951B7842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8" y="4985294"/>
            <a:ext cx="4340113" cy="185210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577A3C8-FD54-7B76-F058-1D4C3F5C5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748" y="4414455"/>
            <a:ext cx="3029373" cy="2400635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45BAEB3-B438-1D15-5859-87DD61141B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914" y="4959266"/>
            <a:ext cx="4340113" cy="185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5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30FE9-BA03-1409-1F51-98170B1F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자료형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388B778A-CA75-C2C5-2DFB-B328F2387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number(</a:t>
            </a:r>
            <a:r>
              <a:rPr lang="ko-KR" altLang="en-US" dirty="0"/>
              <a:t>숫자</a:t>
            </a:r>
            <a:r>
              <a:rPr lang="en-US" altLang="ko-KR" dirty="0"/>
              <a:t>) : </a:t>
            </a:r>
            <a:r>
              <a:rPr lang="ko-KR" altLang="en-US" dirty="0"/>
              <a:t>따옴표 없이 표기한 숫자로 나타냄</a:t>
            </a:r>
            <a:endParaRPr lang="en-US" altLang="ko-KR" dirty="0"/>
          </a:p>
          <a:p>
            <a:r>
              <a:rPr lang="en-US" altLang="ko-KR" dirty="0"/>
              <a:t>string(</a:t>
            </a:r>
            <a:r>
              <a:rPr lang="ko-KR" altLang="en-US" dirty="0"/>
              <a:t>문자열</a:t>
            </a:r>
            <a:r>
              <a:rPr lang="en-US" altLang="ko-KR" dirty="0"/>
              <a:t>) : </a:t>
            </a:r>
            <a:r>
              <a:rPr lang="ko-KR" altLang="en-US" dirty="0"/>
              <a:t>작은 따옴표</a:t>
            </a:r>
            <a:r>
              <a:rPr lang="en-US" altLang="ko-KR" dirty="0"/>
              <a:t>(‘)</a:t>
            </a:r>
            <a:r>
              <a:rPr lang="ko-KR" altLang="en-US" dirty="0"/>
              <a:t>나 큰 따옴표</a:t>
            </a:r>
            <a:r>
              <a:rPr lang="en-US" altLang="ko-KR" dirty="0"/>
              <a:t>(“)</a:t>
            </a:r>
            <a:r>
              <a:rPr lang="ko-KR" altLang="en-US" dirty="0"/>
              <a:t>로 묶어 나타냄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boolean</a:t>
            </a:r>
            <a:r>
              <a:rPr lang="en-US" altLang="ko-KR" dirty="0"/>
              <a:t>(</a:t>
            </a:r>
            <a:r>
              <a:rPr lang="ko-KR" altLang="en-US" dirty="0"/>
              <a:t>논리형</a:t>
            </a:r>
            <a:r>
              <a:rPr lang="en-US" altLang="ko-KR" dirty="0"/>
              <a:t>) : </a:t>
            </a:r>
            <a:r>
              <a:rPr lang="ko-KR" altLang="en-US" dirty="0"/>
              <a:t>참과 거짓만 가지고 있는 유형</a:t>
            </a:r>
            <a:endParaRPr lang="en-US" altLang="ko-KR" dirty="0"/>
          </a:p>
          <a:p>
            <a:r>
              <a:rPr lang="en-US" altLang="ko-KR" dirty="0"/>
              <a:t>undefined : </a:t>
            </a:r>
            <a:r>
              <a:rPr lang="ko-KR" altLang="en-US" dirty="0"/>
              <a:t>변수 선언만 하고 값을 정의 하지 않았을 때</a:t>
            </a:r>
            <a:endParaRPr lang="en-US" altLang="ko-KR" dirty="0"/>
          </a:p>
          <a:p>
            <a:r>
              <a:rPr lang="en-US" altLang="ko-KR" dirty="0"/>
              <a:t>null : </a:t>
            </a:r>
            <a:r>
              <a:rPr lang="ko-KR" altLang="en-US" dirty="0"/>
              <a:t>값이 유효하지 않았을 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array(</a:t>
            </a:r>
            <a:r>
              <a:rPr lang="ko-KR" altLang="en-US" dirty="0"/>
              <a:t>배열</a:t>
            </a:r>
            <a:r>
              <a:rPr lang="en-US" altLang="ko-KR" dirty="0"/>
              <a:t>) : </a:t>
            </a:r>
            <a:r>
              <a:rPr lang="ko-KR" altLang="en-US" dirty="0"/>
              <a:t>하나의 변수에 여러 값을 저장하는 유형</a:t>
            </a:r>
            <a:endParaRPr lang="en-US" altLang="ko-KR" dirty="0"/>
          </a:p>
          <a:p>
            <a:r>
              <a:rPr lang="en-US" altLang="ko-KR" dirty="0"/>
              <a:t>object(</a:t>
            </a:r>
            <a:r>
              <a:rPr lang="ko-KR" altLang="en-US" dirty="0"/>
              <a:t>객체</a:t>
            </a:r>
            <a:r>
              <a:rPr lang="en-US" altLang="ko-KR" dirty="0"/>
              <a:t>) : </a:t>
            </a:r>
            <a:r>
              <a:rPr lang="ko-KR" altLang="en-US" dirty="0"/>
              <a:t>함수와 속성이 함께 포함된 유형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1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376CE-6812-92B0-222A-65346CC3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8FB5D-DB64-0ED9-4FDE-B28824DAF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+ : </a:t>
            </a:r>
            <a:r>
              <a:rPr lang="ko-KR" altLang="en-US" dirty="0"/>
              <a:t>두 값 더하기</a:t>
            </a:r>
            <a:endParaRPr lang="en-US" altLang="ko-KR" dirty="0"/>
          </a:p>
          <a:p>
            <a:r>
              <a:rPr lang="en-US" altLang="ko-KR" dirty="0"/>
              <a:t>- : </a:t>
            </a:r>
            <a:r>
              <a:rPr lang="ko-KR" altLang="en-US" dirty="0"/>
              <a:t>두 값 빼기</a:t>
            </a:r>
            <a:endParaRPr lang="en-US" altLang="ko-KR" dirty="0"/>
          </a:p>
          <a:p>
            <a:r>
              <a:rPr lang="en-US" altLang="ko-KR" dirty="0"/>
              <a:t>* : </a:t>
            </a:r>
            <a:r>
              <a:rPr lang="ko-KR" altLang="en-US" dirty="0"/>
              <a:t>두 값 곱하기</a:t>
            </a:r>
            <a:endParaRPr lang="en-US" altLang="ko-KR" dirty="0"/>
          </a:p>
          <a:p>
            <a:r>
              <a:rPr lang="en-US" altLang="ko-KR" dirty="0"/>
              <a:t>/ : </a:t>
            </a:r>
            <a:r>
              <a:rPr lang="ko-KR" altLang="en-US" dirty="0"/>
              <a:t>두 값 나눈 몫</a:t>
            </a:r>
            <a:endParaRPr lang="en-US" altLang="ko-KR" dirty="0"/>
          </a:p>
          <a:p>
            <a:r>
              <a:rPr lang="en-US" altLang="ko-KR" dirty="0"/>
              <a:t>% : </a:t>
            </a:r>
            <a:r>
              <a:rPr lang="ko-KR" altLang="en-US" dirty="0"/>
              <a:t>두 값 나눈 나머지</a:t>
            </a:r>
            <a:endParaRPr lang="en-US" altLang="ko-KR" dirty="0"/>
          </a:p>
          <a:p>
            <a:r>
              <a:rPr lang="en-US" altLang="ko-KR" dirty="0"/>
              <a:t>++ : 1</a:t>
            </a:r>
            <a:r>
              <a:rPr lang="ko-KR" altLang="en-US" dirty="0"/>
              <a:t>만큼 증가</a:t>
            </a:r>
            <a:endParaRPr lang="en-US" altLang="ko-KR" dirty="0"/>
          </a:p>
          <a:p>
            <a:r>
              <a:rPr lang="en-US" altLang="ko-KR" dirty="0"/>
              <a:t>-- : 1</a:t>
            </a:r>
            <a:r>
              <a:rPr lang="ko-KR" altLang="en-US" dirty="0"/>
              <a:t>만큼 감소</a:t>
            </a:r>
          </a:p>
        </p:txBody>
      </p:sp>
    </p:spTree>
    <p:extLst>
      <p:ext uri="{BB962C8B-B14F-4D97-AF65-F5344CB8AC3E}">
        <p14:creationId xmlns:p14="http://schemas.microsoft.com/office/powerpoint/2010/main" val="304684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FBCBC-7026-43E1-479E-69AF6D82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</a:t>
            </a:r>
            <a:r>
              <a:rPr lang="ko-KR" altLang="en-US" dirty="0"/>
              <a:t> </a:t>
            </a:r>
            <a:r>
              <a:rPr lang="en-US" altLang="ko-KR" dirty="0"/>
              <a:t>it</a:t>
            </a:r>
            <a:r>
              <a:rPr lang="ko-KR" altLang="en-US" dirty="0"/>
              <a:t> 실습 </a:t>
            </a:r>
            <a:r>
              <a:rPr lang="ko-KR" altLang="en-US" sz="2400" dirty="0"/>
              <a:t>할인 가격 계산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E24521B3-5986-D9FA-78CD-F947BEEEE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280775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1EFAAA-BC5F-462D-70AD-5FF13EE82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276" y="1471768"/>
            <a:ext cx="4810796" cy="1981477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2CFD9ED-D1FE-43EB-DE56-F7567D3FD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73325"/>
            <a:ext cx="5101349" cy="256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9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B58D8-106C-63F4-5B98-0685C31E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C33D7-5B05-F327-67AA-E82A75A5B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D5D1748-014F-2C42-3913-51321BD11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60" y="753129"/>
            <a:ext cx="7039957" cy="2010056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9F4665B-5285-C0FD-F9AD-E3AE00A5B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208" y="3151189"/>
            <a:ext cx="5068007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0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21674EB2FCB254E8B135C47D5000F42" ma:contentTypeVersion="2" ma:contentTypeDescription="새 문서를 만듭니다." ma:contentTypeScope="" ma:versionID="5b3a922b3f69b1ec44c17ba3369f0b3a">
  <xsd:schema xmlns:xsd="http://www.w3.org/2001/XMLSchema" xmlns:xs="http://www.w3.org/2001/XMLSchema" xmlns:p="http://schemas.microsoft.com/office/2006/metadata/properties" xmlns:ns3="9749c28a-4daf-4219-939b-de31980d6dd5" targetNamespace="http://schemas.microsoft.com/office/2006/metadata/properties" ma:root="true" ma:fieldsID="dca6f648a6f518878d3982d51fa58084" ns3:_="">
    <xsd:import namespace="9749c28a-4daf-4219-939b-de31980d6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49c28a-4daf-4219-939b-de31980d6d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47E902-4A2C-40BB-875A-435FC0F667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58D8B3-9FBA-4DC3-93A9-644A2E1DE4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49c28a-4daf-4219-939b-de31980d6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041AF8-6494-49C4-93A5-F5C72821A953}">
  <ds:schemaRefs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9749c28a-4daf-4219-939b-de31980d6dd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202</Words>
  <Application>Microsoft Office PowerPoint</Application>
  <PresentationFormat>와이드스크린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Do it 자바스크립트 3장</vt:lpstr>
      <vt:lpstr>3.1 변수</vt:lpstr>
      <vt:lpstr>Do it 실습 나이 계산</vt:lpstr>
      <vt:lpstr> </vt:lpstr>
      <vt:lpstr>3.2 자료형</vt:lpstr>
      <vt:lpstr>3.3 연산자</vt:lpstr>
      <vt:lpstr>Do it 실습 할인 가격 계산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it 자바스크립트 3장</dc:title>
  <dc:creator>조준형</dc:creator>
  <cp:lastModifiedBy>조준형</cp:lastModifiedBy>
  <cp:revision>2</cp:revision>
  <dcterms:created xsi:type="dcterms:W3CDTF">2022-11-17T08:46:37Z</dcterms:created>
  <dcterms:modified xsi:type="dcterms:W3CDTF">2022-11-17T09:59:15Z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0x010100D21674EB2FCB254E8B135C47D5000F42</vt:lpwstr>
  </property>
</Properties>
</file>