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VT323"/>
      <p:regular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VT323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ca1c73596e_0_17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ca1c73596e_0_17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ca1c73596e_0_18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ca1c73596e_0_18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ca1c73596e_0_18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ca1c73596e_0_18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ca1c73596e_0_18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ca1c73596e_0_18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ca1c73596e_0_16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ca1c73596e_0_16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ca1c73596e_0_16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ca1c73596e_0_16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ca1c73596e_0_16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ca1c73596e_0_16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ca1c73596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ca1c73596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ca1c73596e_0_16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ca1c73596e_0_16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ca1c73596e_0_16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ca1c73596e_0_16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ca1c73596e_0_17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ca1c73596e_0_17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ca1c73596e_0_17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ca1c73596e_0_17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youtu.be/Rpkm8V3rd7M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10.png"/><Relationship Id="rId10" Type="http://schemas.openxmlformats.org/officeDocument/2006/relationships/image" Target="../media/image11.png"/><Relationship Id="rId9" Type="http://schemas.openxmlformats.org/officeDocument/2006/relationships/image" Target="../media/image14.png"/><Relationship Id="rId5" Type="http://schemas.openxmlformats.org/officeDocument/2006/relationships/image" Target="../media/image4.png"/><Relationship Id="rId6" Type="http://schemas.openxmlformats.org/officeDocument/2006/relationships/image" Target="../media/image13.png"/><Relationship Id="rId7" Type="http://schemas.openxmlformats.org/officeDocument/2006/relationships/image" Target="../media/image5.png"/><Relationship Id="rId8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7250"/>
            <a:ext cx="9144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257100" y="1535800"/>
            <a:ext cx="8629800" cy="13908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19050">
            <a:solidFill>
              <a:srgbClr val="C6D31C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240000" dist="123825">
              <a:srgbClr val="C6D31C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1427147"/>
            <a:ext cx="8520600" cy="129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C6D31C"/>
                </a:solidFill>
                <a:latin typeface="VT323"/>
                <a:ea typeface="VT323"/>
                <a:cs typeface="VT323"/>
                <a:sym typeface="VT323"/>
              </a:rPr>
              <a:t>Role Playing Game</a:t>
            </a:r>
            <a:endParaRPr sz="6000">
              <a:solidFill>
                <a:srgbClr val="C6D31C"/>
              </a:solidFill>
              <a:latin typeface="VT323"/>
              <a:ea typeface="VT323"/>
              <a:cs typeface="VT323"/>
              <a:sym typeface="VT323"/>
            </a:endParaRPr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355725"/>
            <a:ext cx="8520600" cy="9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66666"/>
                </a:solidFill>
                <a:latin typeface="VT323"/>
                <a:ea typeface="VT323"/>
                <a:cs typeface="VT323"/>
                <a:sym typeface="VT323"/>
              </a:rPr>
              <a:t>Kyriakou Ioanna</a:t>
            </a:r>
            <a:endParaRPr sz="2400">
              <a:solidFill>
                <a:srgbClr val="666666"/>
              </a:solidFill>
              <a:latin typeface="VT323"/>
              <a:ea typeface="VT323"/>
              <a:cs typeface="VT323"/>
              <a:sym typeface="VT323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66666"/>
                </a:solidFill>
                <a:latin typeface="VT323"/>
                <a:ea typeface="VT323"/>
                <a:cs typeface="VT323"/>
                <a:sym typeface="VT323"/>
              </a:rPr>
              <a:t>dpsd 18058</a:t>
            </a:r>
            <a:endParaRPr sz="2400">
              <a:solidFill>
                <a:srgbClr val="666666"/>
              </a:solidFill>
              <a:latin typeface="VT323"/>
              <a:ea typeface="VT323"/>
              <a:cs typeface="VT323"/>
              <a:sym typeface="VT323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/>
          <p:nvPr/>
        </p:nvSpPr>
        <p:spPr>
          <a:xfrm>
            <a:off x="0" y="-7250"/>
            <a:ext cx="9144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22"/>
          <p:cNvPicPr preferRelativeResize="0"/>
          <p:nvPr/>
        </p:nvPicPr>
        <p:blipFill rotWithShape="1">
          <a:blip r:embed="rId3">
            <a:alphaModFix/>
          </a:blip>
          <a:srcRect b="30802" l="18042" r="54049" t="10659"/>
          <a:stretch/>
        </p:blipFill>
        <p:spPr>
          <a:xfrm>
            <a:off x="4851625" y="275800"/>
            <a:ext cx="3870600" cy="4566900"/>
          </a:xfrm>
          <a:prstGeom prst="roundRect">
            <a:avLst>
              <a:gd fmla="val 6110" name="adj"/>
            </a:avLst>
          </a:prstGeom>
          <a:noFill/>
          <a:ln>
            <a:noFill/>
          </a:ln>
        </p:spPr>
      </p:pic>
      <p:pic>
        <p:nvPicPr>
          <p:cNvPr id="160" name="Google Shape;160;p22"/>
          <p:cNvPicPr preferRelativeResize="0"/>
          <p:nvPr/>
        </p:nvPicPr>
        <p:blipFill rotWithShape="1">
          <a:blip r:embed="rId4">
            <a:alphaModFix/>
          </a:blip>
          <a:srcRect b="31265" l="17835" r="54674" t="10425"/>
          <a:stretch/>
        </p:blipFill>
        <p:spPr>
          <a:xfrm>
            <a:off x="420150" y="275800"/>
            <a:ext cx="3827700" cy="4566900"/>
          </a:xfrm>
          <a:prstGeom prst="roundRect">
            <a:avLst>
              <a:gd fmla="val 5867" name="adj"/>
            </a:avLst>
          </a:prstGeom>
          <a:noFill/>
          <a:ln>
            <a:noFill/>
          </a:ln>
        </p:spPr>
      </p:pic>
      <p:sp>
        <p:nvSpPr>
          <p:cNvPr id="161" name="Google Shape;161;p22"/>
          <p:cNvSpPr/>
          <p:nvPr/>
        </p:nvSpPr>
        <p:spPr>
          <a:xfrm>
            <a:off x="3395300" y="662300"/>
            <a:ext cx="1352400" cy="4119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 cap="flat" cmpd="sng" w="19050">
            <a:solidFill>
              <a:srgbClr val="C6D31C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360000" dist="104775">
              <a:srgbClr val="434343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2"/>
          <p:cNvSpPr txBox="1"/>
          <p:nvPr/>
        </p:nvSpPr>
        <p:spPr>
          <a:xfrm>
            <a:off x="3525716" y="637400"/>
            <a:ext cx="1103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VT323"/>
                <a:ea typeface="VT323"/>
                <a:cs typeface="VT323"/>
                <a:sym typeface="VT323"/>
              </a:rPr>
              <a:t>Health Bar</a:t>
            </a:r>
            <a:endParaRPr sz="1800">
              <a:solidFill>
                <a:srgbClr val="434343"/>
              </a:solidFill>
              <a:latin typeface="VT323"/>
              <a:ea typeface="VT323"/>
              <a:cs typeface="VT323"/>
              <a:sym typeface="VT323"/>
            </a:endParaRPr>
          </a:p>
        </p:txBody>
      </p:sp>
      <p:sp>
        <p:nvSpPr>
          <p:cNvPr id="163" name="Google Shape;163;p22"/>
          <p:cNvSpPr/>
          <p:nvPr/>
        </p:nvSpPr>
        <p:spPr>
          <a:xfrm>
            <a:off x="3389225" y="1543275"/>
            <a:ext cx="1352400" cy="4119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 cap="flat" cmpd="sng" w="19050">
            <a:solidFill>
              <a:srgbClr val="C6D31C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360000" dist="104775">
              <a:srgbClr val="434343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2"/>
          <p:cNvSpPr txBox="1"/>
          <p:nvPr/>
        </p:nvSpPr>
        <p:spPr>
          <a:xfrm>
            <a:off x="3570352" y="1511131"/>
            <a:ext cx="1103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VT323"/>
                <a:ea typeface="VT323"/>
                <a:cs typeface="VT323"/>
                <a:sym typeface="VT323"/>
              </a:rPr>
              <a:t>Speed</a:t>
            </a:r>
            <a:r>
              <a:rPr lang="en" sz="1800">
                <a:solidFill>
                  <a:srgbClr val="434343"/>
                </a:solidFill>
                <a:latin typeface="VT323"/>
                <a:ea typeface="VT323"/>
                <a:cs typeface="VT323"/>
                <a:sym typeface="VT323"/>
              </a:rPr>
              <a:t> Bar</a:t>
            </a:r>
            <a:endParaRPr sz="1800">
              <a:solidFill>
                <a:srgbClr val="434343"/>
              </a:solidFill>
              <a:latin typeface="VT323"/>
              <a:ea typeface="VT323"/>
              <a:cs typeface="VT323"/>
              <a:sym typeface="VT323"/>
            </a:endParaRPr>
          </a:p>
        </p:txBody>
      </p:sp>
      <p:sp>
        <p:nvSpPr>
          <p:cNvPr id="165" name="Google Shape;165;p22"/>
          <p:cNvSpPr/>
          <p:nvPr/>
        </p:nvSpPr>
        <p:spPr>
          <a:xfrm>
            <a:off x="3525725" y="3101125"/>
            <a:ext cx="1638600" cy="4119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 cap="flat" cmpd="sng" w="19050">
            <a:solidFill>
              <a:srgbClr val="C6D31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2"/>
          <p:cNvSpPr txBox="1"/>
          <p:nvPr/>
        </p:nvSpPr>
        <p:spPr>
          <a:xfrm>
            <a:off x="3656150" y="3076225"/>
            <a:ext cx="1508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VT323"/>
                <a:ea typeface="VT323"/>
                <a:cs typeface="VT323"/>
                <a:sym typeface="VT323"/>
              </a:rPr>
              <a:t>Active</a:t>
            </a:r>
            <a:r>
              <a:rPr lang="en" sz="1800">
                <a:solidFill>
                  <a:srgbClr val="434343"/>
                </a:solidFill>
                <a:latin typeface="VT323"/>
                <a:ea typeface="VT323"/>
                <a:cs typeface="VT323"/>
                <a:sym typeface="VT323"/>
              </a:rPr>
              <a:t> Bullet</a:t>
            </a:r>
            <a:endParaRPr sz="1800">
              <a:solidFill>
                <a:srgbClr val="434343"/>
              </a:solidFill>
              <a:latin typeface="VT323"/>
              <a:ea typeface="VT323"/>
              <a:cs typeface="VT323"/>
              <a:sym typeface="VT323"/>
            </a:endParaRPr>
          </a:p>
        </p:txBody>
      </p:sp>
      <p:sp>
        <p:nvSpPr>
          <p:cNvPr id="167" name="Google Shape;167;p22"/>
          <p:cNvSpPr/>
          <p:nvPr/>
        </p:nvSpPr>
        <p:spPr>
          <a:xfrm>
            <a:off x="377525" y="2275500"/>
            <a:ext cx="926400" cy="4119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 cap="flat" cmpd="sng" w="19050">
            <a:solidFill>
              <a:srgbClr val="C6D31C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360000" dist="104775">
              <a:srgbClr val="434343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2"/>
          <p:cNvSpPr txBox="1"/>
          <p:nvPr/>
        </p:nvSpPr>
        <p:spPr>
          <a:xfrm>
            <a:off x="507947" y="2236111"/>
            <a:ext cx="737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VT323"/>
                <a:ea typeface="VT323"/>
                <a:cs typeface="VT323"/>
                <a:sym typeface="VT323"/>
              </a:rPr>
              <a:t>Score</a:t>
            </a:r>
            <a:endParaRPr sz="1800">
              <a:solidFill>
                <a:srgbClr val="434343"/>
              </a:solidFill>
              <a:latin typeface="VT323"/>
              <a:ea typeface="VT323"/>
              <a:cs typeface="VT323"/>
              <a:sym typeface="VT323"/>
            </a:endParaRPr>
          </a:p>
        </p:txBody>
      </p:sp>
      <p:cxnSp>
        <p:nvCxnSpPr>
          <p:cNvPr id="169" name="Google Shape;169;p22"/>
          <p:cNvCxnSpPr>
            <a:stCxn id="161" idx="1"/>
          </p:cNvCxnSpPr>
          <p:nvPr/>
        </p:nvCxnSpPr>
        <p:spPr>
          <a:xfrm rot="10800000">
            <a:off x="2955800" y="586850"/>
            <a:ext cx="439500" cy="2814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C6D31C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70" name="Google Shape;170;p22"/>
          <p:cNvCxnSpPr>
            <a:stCxn id="163" idx="1"/>
          </p:cNvCxnSpPr>
          <p:nvPr/>
        </p:nvCxnSpPr>
        <p:spPr>
          <a:xfrm rot="10800000">
            <a:off x="2651525" y="883725"/>
            <a:ext cx="737700" cy="865500"/>
          </a:xfrm>
          <a:prstGeom prst="bentConnector2">
            <a:avLst/>
          </a:prstGeom>
          <a:noFill/>
          <a:ln cap="flat" cmpd="sng" w="19050">
            <a:solidFill>
              <a:srgbClr val="C6D31C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71" name="Google Shape;171;p22"/>
          <p:cNvCxnSpPr>
            <a:stCxn id="167" idx="1"/>
          </p:cNvCxnSpPr>
          <p:nvPr/>
        </p:nvCxnSpPr>
        <p:spPr>
          <a:xfrm flipH="1" rot="10800000">
            <a:off x="377525" y="709950"/>
            <a:ext cx="194700" cy="1771500"/>
          </a:xfrm>
          <a:prstGeom prst="bentConnector4">
            <a:avLst>
              <a:gd fmla="val -122304" name="adj1"/>
              <a:gd fmla="val 55813" name="adj2"/>
            </a:avLst>
          </a:prstGeom>
          <a:noFill/>
          <a:ln cap="flat" cmpd="sng" w="19050">
            <a:solidFill>
              <a:srgbClr val="C6D31C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72" name="Google Shape;172;p22"/>
          <p:cNvCxnSpPr>
            <a:stCxn id="166" idx="0"/>
          </p:cNvCxnSpPr>
          <p:nvPr/>
        </p:nvCxnSpPr>
        <p:spPr>
          <a:xfrm rot="-5400000">
            <a:off x="4343600" y="2153125"/>
            <a:ext cx="989700" cy="8565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C6D31C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73" name="Google Shape;173;p22"/>
          <p:cNvSpPr/>
          <p:nvPr/>
        </p:nvSpPr>
        <p:spPr>
          <a:xfrm>
            <a:off x="6675975" y="2086525"/>
            <a:ext cx="2133000" cy="4119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 cap="flat" cmpd="sng" w="19050">
            <a:solidFill>
              <a:srgbClr val="C6D31C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360000" dist="104775">
              <a:srgbClr val="434343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2"/>
          <p:cNvSpPr txBox="1"/>
          <p:nvPr/>
        </p:nvSpPr>
        <p:spPr>
          <a:xfrm>
            <a:off x="6755700" y="2061625"/>
            <a:ext cx="2133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VT323"/>
                <a:ea typeface="VT323"/>
                <a:cs typeface="VT323"/>
                <a:sym typeface="VT323"/>
              </a:rPr>
              <a:t>Depleted </a:t>
            </a:r>
            <a:r>
              <a:rPr lang="en" sz="1800">
                <a:solidFill>
                  <a:srgbClr val="434343"/>
                </a:solidFill>
                <a:latin typeface="VT323"/>
                <a:ea typeface="VT323"/>
                <a:cs typeface="VT323"/>
                <a:sym typeface="VT323"/>
              </a:rPr>
              <a:t>Health Bar</a:t>
            </a:r>
            <a:endParaRPr sz="1800">
              <a:solidFill>
                <a:srgbClr val="434343"/>
              </a:solidFill>
              <a:latin typeface="VT323"/>
              <a:ea typeface="VT323"/>
              <a:cs typeface="VT323"/>
              <a:sym typeface="VT323"/>
            </a:endParaRPr>
          </a:p>
        </p:txBody>
      </p:sp>
      <p:cxnSp>
        <p:nvCxnSpPr>
          <p:cNvPr id="175" name="Google Shape;175;p22"/>
          <p:cNvCxnSpPr>
            <a:stCxn id="173" idx="1"/>
          </p:cNvCxnSpPr>
          <p:nvPr/>
        </p:nvCxnSpPr>
        <p:spPr>
          <a:xfrm flipH="1" rot="10800000">
            <a:off x="6675975" y="579475"/>
            <a:ext cx="742200" cy="1713000"/>
          </a:xfrm>
          <a:prstGeom prst="bentConnector4">
            <a:avLst>
              <a:gd fmla="val -32084" name="adj1"/>
              <a:gd fmla="val 56011" name="adj2"/>
            </a:avLst>
          </a:prstGeom>
          <a:noFill/>
          <a:ln cap="flat" cmpd="sng" w="19050">
            <a:solidFill>
              <a:srgbClr val="C6D31C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76" name="Google Shape;176;p22"/>
          <p:cNvSpPr/>
          <p:nvPr/>
        </p:nvSpPr>
        <p:spPr>
          <a:xfrm>
            <a:off x="5893850" y="2861950"/>
            <a:ext cx="2133000" cy="4119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 cap="flat" cmpd="sng" w="19050">
            <a:solidFill>
              <a:srgbClr val="C6D31C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360000" dist="104775">
              <a:srgbClr val="434343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2"/>
          <p:cNvSpPr txBox="1"/>
          <p:nvPr/>
        </p:nvSpPr>
        <p:spPr>
          <a:xfrm>
            <a:off x="5973575" y="2837050"/>
            <a:ext cx="2133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VT323"/>
                <a:ea typeface="VT323"/>
                <a:cs typeface="VT323"/>
                <a:sym typeface="VT323"/>
              </a:rPr>
              <a:t>Depleted Speed Bar</a:t>
            </a:r>
            <a:endParaRPr sz="1800">
              <a:solidFill>
                <a:srgbClr val="434343"/>
              </a:solidFill>
              <a:latin typeface="VT323"/>
              <a:ea typeface="VT323"/>
              <a:cs typeface="VT323"/>
              <a:sym typeface="VT323"/>
            </a:endParaRPr>
          </a:p>
        </p:txBody>
      </p:sp>
      <p:cxnSp>
        <p:nvCxnSpPr>
          <p:cNvPr id="178" name="Google Shape;178;p22"/>
          <p:cNvCxnSpPr>
            <a:stCxn id="176" idx="1"/>
          </p:cNvCxnSpPr>
          <p:nvPr/>
        </p:nvCxnSpPr>
        <p:spPr>
          <a:xfrm flipH="1" rot="10800000">
            <a:off x="5893850" y="905500"/>
            <a:ext cx="300000" cy="2162400"/>
          </a:xfrm>
          <a:prstGeom prst="bentConnector4">
            <a:avLst>
              <a:gd fmla="val -11050" name="adj1"/>
              <a:gd fmla="val 54762" name="adj2"/>
            </a:avLst>
          </a:prstGeom>
          <a:noFill/>
          <a:ln cap="flat" cmpd="sng" w="19050">
            <a:solidFill>
              <a:srgbClr val="C6D31C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79" name="Google Shape;179;p22"/>
          <p:cNvCxnSpPr>
            <a:stCxn id="165" idx="1"/>
          </p:cNvCxnSpPr>
          <p:nvPr/>
        </p:nvCxnSpPr>
        <p:spPr>
          <a:xfrm rot="10800000">
            <a:off x="1434725" y="1398475"/>
            <a:ext cx="2091000" cy="1908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C6D31C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3"/>
          <p:cNvSpPr/>
          <p:nvPr/>
        </p:nvSpPr>
        <p:spPr>
          <a:xfrm>
            <a:off x="0" y="-7250"/>
            <a:ext cx="9144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3"/>
          <p:cNvSpPr/>
          <p:nvPr/>
        </p:nvSpPr>
        <p:spPr>
          <a:xfrm>
            <a:off x="257100" y="1755613"/>
            <a:ext cx="8629800" cy="6324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 cap="flat" cmpd="sng" w="19050">
            <a:solidFill>
              <a:srgbClr val="C6D31C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60000" dist="114300">
              <a:srgbClr val="C6D31C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3"/>
          <p:cNvSpPr txBox="1"/>
          <p:nvPr>
            <p:ph type="title"/>
          </p:nvPr>
        </p:nvSpPr>
        <p:spPr>
          <a:xfrm>
            <a:off x="2583450" y="1678063"/>
            <a:ext cx="3977100" cy="7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6D31C"/>
                </a:solidFill>
                <a:latin typeface="VT323"/>
                <a:ea typeface="VT323"/>
                <a:cs typeface="VT323"/>
                <a:sym typeface="VT323"/>
              </a:rPr>
              <a:t>Speed Run Video</a:t>
            </a:r>
            <a:endParaRPr>
              <a:solidFill>
                <a:srgbClr val="C6D31C"/>
              </a:solidFill>
              <a:latin typeface="VT323"/>
              <a:ea typeface="VT323"/>
              <a:cs typeface="VT323"/>
              <a:sym typeface="VT323"/>
            </a:endParaRPr>
          </a:p>
        </p:txBody>
      </p:sp>
      <p:sp>
        <p:nvSpPr>
          <p:cNvPr id="187" name="Google Shape;187;p23"/>
          <p:cNvSpPr/>
          <p:nvPr/>
        </p:nvSpPr>
        <p:spPr>
          <a:xfrm>
            <a:off x="257100" y="2673688"/>
            <a:ext cx="8629800" cy="6324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 cap="flat" cmpd="sng" w="19050">
            <a:solidFill>
              <a:srgbClr val="C6D31C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60000" dist="114300">
              <a:srgbClr val="C6D31C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3"/>
          <p:cNvSpPr txBox="1"/>
          <p:nvPr/>
        </p:nvSpPr>
        <p:spPr>
          <a:xfrm>
            <a:off x="3156150" y="2759038"/>
            <a:ext cx="2831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latin typeface="VT323"/>
                <a:ea typeface="VT323"/>
                <a:cs typeface="VT323"/>
                <a:sym typeface="VT323"/>
                <a:hlinkClick r:id="rId3"/>
              </a:rPr>
              <a:t>https://youtu.be/Rpkm8V3rd7M</a:t>
            </a:r>
            <a:endParaRPr sz="1800">
              <a:solidFill>
                <a:srgbClr val="434343"/>
              </a:solidFill>
              <a:latin typeface="VT323"/>
              <a:ea typeface="VT323"/>
              <a:cs typeface="VT323"/>
              <a:sym typeface="VT323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4"/>
          <p:cNvSpPr/>
          <p:nvPr/>
        </p:nvSpPr>
        <p:spPr>
          <a:xfrm>
            <a:off x="0" y="-7250"/>
            <a:ext cx="9144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4"/>
          <p:cNvSpPr/>
          <p:nvPr/>
        </p:nvSpPr>
        <p:spPr>
          <a:xfrm>
            <a:off x="257100" y="1182275"/>
            <a:ext cx="8629800" cy="6324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 cap="flat" cmpd="sng" w="19050">
            <a:solidFill>
              <a:srgbClr val="C6D31C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60000" dist="114300">
              <a:srgbClr val="C6D31C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4"/>
          <p:cNvSpPr txBox="1"/>
          <p:nvPr>
            <p:ph type="title"/>
          </p:nvPr>
        </p:nvSpPr>
        <p:spPr>
          <a:xfrm>
            <a:off x="2583450" y="1104725"/>
            <a:ext cx="3977100" cy="7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6D31C"/>
                </a:solidFill>
                <a:latin typeface="VT323"/>
                <a:ea typeface="VT323"/>
                <a:cs typeface="VT323"/>
                <a:sym typeface="VT323"/>
              </a:rPr>
              <a:t>FUTURE </a:t>
            </a:r>
            <a:r>
              <a:rPr lang="en">
                <a:solidFill>
                  <a:srgbClr val="C6D31C"/>
                </a:solidFill>
                <a:latin typeface="VT323"/>
                <a:ea typeface="VT323"/>
                <a:cs typeface="VT323"/>
                <a:sym typeface="VT323"/>
              </a:rPr>
              <a:t>DEVELOPMENT</a:t>
            </a:r>
            <a:endParaRPr>
              <a:solidFill>
                <a:srgbClr val="C6D31C"/>
              </a:solidFill>
              <a:latin typeface="VT323"/>
              <a:ea typeface="VT323"/>
              <a:cs typeface="VT323"/>
              <a:sym typeface="VT323"/>
            </a:endParaRPr>
          </a:p>
        </p:txBody>
      </p:sp>
      <p:sp>
        <p:nvSpPr>
          <p:cNvPr id="196" name="Google Shape;196;p24"/>
          <p:cNvSpPr/>
          <p:nvPr/>
        </p:nvSpPr>
        <p:spPr>
          <a:xfrm>
            <a:off x="323550" y="2055975"/>
            <a:ext cx="8563500" cy="1986300"/>
          </a:xfrm>
          <a:prstGeom prst="roundRect">
            <a:avLst>
              <a:gd fmla="val 9734" name="adj"/>
            </a:avLst>
          </a:prstGeom>
          <a:solidFill>
            <a:schemeClr val="lt1"/>
          </a:solidFill>
          <a:ln cap="flat" cmpd="sng" w="19050">
            <a:solidFill>
              <a:srgbClr val="C6D31C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00000" dist="123825">
              <a:srgbClr val="C6D31C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4"/>
          <p:cNvSpPr txBox="1"/>
          <p:nvPr/>
        </p:nvSpPr>
        <p:spPr>
          <a:xfrm>
            <a:off x="717200" y="2271050"/>
            <a:ext cx="78093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VT323"/>
              <a:buChar char="●"/>
            </a:pPr>
            <a:r>
              <a:rPr lang="en" sz="1800">
                <a:solidFill>
                  <a:srgbClr val="434343"/>
                </a:solidFill>
                <a:latin typeface="VT323"/>
                <a:ea typeface="VT323"/>
                <a:cs typeface="VT323"/>
                <a:sym typeface="VT323"/>
              </a:rPr>
              <a:t>Redesign Characters</a:t>
            </a:r>
            <a:endParaRPr sz="1800">
              <a:solidFill>
                <a:srgbClr val="434343"/>
              </a:solidFill>
              <a:latin typeface="VT323"/>
              <a:ea typeface="VT323"/>
              <a:cs typeface="VT323"/>
              <a:sym typeface="VT323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VT323"/>
              <a:buChar char="●"/>
            </a:pPr>
            <a:r>
              <a:rPr lang="en" sz="1800">
                <a:solidFill>
                  <a:srgbClr val="434343"/>
                </a:solidFill>
                <a:latin typeface="VT323"/>
                <a:ea typeface="VT323"/>
                <a:cs typeface="VT323"/>
                <a:sym typeface="VT323"/>
              </a:rPr>
              <a:t>Redesign User Interface</a:t>
            </a:r>
            <a:endParaRPr sz="1800">
              <a:solidFill>
                <a:srgbClr val="434343"/>
              </a:solidFill>
              <a:latin typeface="VT323"/>
              <a:ea typeface="VT323"/>
              <a:cs typeface="VT323"/>
              <a:sym typeface="VT323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VT323"/>
              <a:buChar char="●"/>
            </a:pPr>
            <a:r>
              <a:rPr lang="en" sz="1800">
                <a:solidFill>
                  <a:srgbClr val="434343"/>
                </a:solidFill>
                <a:latin typeface="VT323"/>
                <a:ea typeface="VT323"/>
                <a:cs typeface="VT323"/>
                <a:sym typeface="VT323"/>
              </a:rPr>
              <a:t>Add Weapons and </a:t>
            </a:r>
            <a:r>
              <a:rPr lang="en" sz="1800">
                <a:solidFill>
                  <a:srgbClr val="434343"/>
                </a:solidFill>
                <a:latin typeface="VT323"/>
                <a:ea typeface="VT323"/>
                <a:cs typeface="VT323"/>
                <a:sym typeface="VT323"/>
              </a:rPr>
              <a:t>Melee</a:t>
            </a:r>
            <a:r>
              <a:rPr lang="en" sz="1800">
                <a:solidFill>
                  <a:srgbClr val="434343"/>
                </a:solidFill>
                <a:latin typeface="VT323"/>
                <a:ea typeface="VT323"/>
                <a:cs typeface="VT323"/>
                <a:sym typeface="VT323"/>
              </a:rPr>
              <a:t> Attacks</a:t>
            </a:r>
            <a:endParaRPr sz="1800">
              <a:solidFill>
                <a:srgbClr val="434343"/>
              </a:solidFill>
              <a:latin typeface="VT323"/>
              <a:ea typeface="VT323"/>
              <a:cs typeface="VT323"/>
              <a:sym typeface="VT323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VT323"/>
              <a:buChar char="●"/>
            </a:pPr>
            <a:r>
              <a:rPr lang="en" sz="1800">
                <a:solidFill>
                  <a:srgbClr val="434343"/>
                </a:solidFill>
                <a:latin typeface="VT323"/>
                <a:ea typeface="VT323"/>
                <a:cs typeface="VT323"/>
                <a:sym typeface="VT323"/>
              </a:rPr>
              <a:t>Jump and Crouch</a:t>
            </a:r>
            <a:endParaRPr sz="1800">
              <a:solidFill>
                <a:srgbClr val="434343"/>
              </a:solidFill>
              <a:latin typeface="VT323"/>
              <a:ea typeface="VT323"/>
              <a:cs typeface="VT323"/>
              <a:sym typeface="VT323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VT323"/>
              <a:buChar char="●"/>
            </a:pPr>
            <a:r>
              <a:rPr lang="en" sz="1800">
                <a:solidFill>
                  <a:srgbClr val="434343"/>
                </a:solidFill>
                <a:latin typeface="VT323"/>
                <a:ea typeface="VT323"/>
                <a:cs typeface="VT323"/>
                <a:sym typeface="VT323"/>
              </a:rPr>
              <a:t>More Complex Levels</a:t>
            </a:r>
            <a:endParaRPr sz="1800">
              <a:solidFill>
                <a:srgbClr val="434343"/>
              </a:solidFill>
              <a:latin typeface="VT323"/>
              <a:ea typeface="VT323"/>
              <a:cs typeface="VT323"/>
              <a:sym typeface="VT323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5"/>
          <p:cNvSpPr/>
          <p:nvPr/>
        </p:nvSpPr>
        <p:spPr>
          <a:xfrm>
            <a:off x="0" y="-7250"/>
            <a:ext cx="9144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5"/>
          <p:cNvSpPr/>
          <p:nvPr/>
        </p:nvSpPr>
        <p:spPr>
          <a:xfrm>
            <a:off x="257100" y="2279850"/>
            <a:ext cx="8629800" cy="6324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 cap="flat" cmpd="sng" w="19050">
            <a:solidFill>
              <a:srgbClr val="C6D31C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00000" dist="114300">
              <a:srgbClr val="C6D31C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5"/>
          <p:cNvSpPr txBox="1"/>
          <p:nvPr>
            <p:ph type="title"/>
          </p:nvPr>
        </p:nvSpPr>
        <p:spPr>
          <a:xfrm>
            <a:off x="2583450" y="2202300"/>
            <a:ext cx="3977100" cy="7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6D31C"/>
                </a:solidFill>
                <a:latin typeface="VT323"/>
                <a:ea typeface="VT323"/>
                <a:cs typeface="VT323"/>
                <a:sym typeface="VT323"/>
              </a:rPr>
              <a:t>THANK YOU!</a:t>
            </a:r>
            <a:endParaRPr>
              <a:solidFill>
                <a:srgbClr val="C6D31C"/>
              </a:solidFill>
              <a:latin typeface="VT323"/>
              <a:ea typeface="VT323"/>
              <a:cs typeface="VT323"/>
              <a:sym typeface="VT323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7250"/>
            <a:ext cx="9144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/>
          <p:nvPr/>
        </p:nvSpPr>
        <p:spPr>
          <a:xfrm>
            <a:off x="257100" y="2279850"/>
            <a:ext cx="8629800" cy="6324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 cap="flat" cmpd="sng" w="19050">
            <a:solidFill>
              <a:srgbClr val="C6D31C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360000" dist="123825">
              <a:srgbClr val="C6D31C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 txBox="1"/>
          <p:nvPr>
            <p:ph type="title"/>
          </p:nvPr>
        </p:nvSpPr>
        <p:spPr>
          <a:xfrm>
            <a:off x="3166650" y="2202300"/>
            <a:ext cx="2810700" cy="7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6D31C"/>
                </a:solidFill>
                <a:latin typeface="VT323"/>
                <a:ea typeface="VT323"/>
                <a:cs typeface="VT323"/>
                <a:sym typeface="VT323"/>
              </a:rPr>
              <a:t>CHARACTERS</a:t>
            </a:r>
            <a:endParaRPr>
              <a:solidFill>
                <a:srgbClr val="C6D31C"/>
              </a:solidFill>
              <a:latin typeface="VT323"/>
              <a:ea typeface="VT323"/>
              <a:cs typeface="VT323"/>
              <a:sym typeface="VT323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/>
          <p:nvPr/>
        </p:nvSpPr>
        <p:spPr>
          <a:xfrm>
            <a:off x="0" y="-7250"/>
            <a:ext cx="9144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/>
          <p:nvPr/>
        </p:nvSpPr>
        <p:spPr>
          <a:xfrm>
            <a:off x="445450" y="595713"/>
            <a:ext cx="2400300" cy="4914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 cap="flat" cmpd="sng" w="19050">
            <a:solidFill>
              <a:srgbClr val="C6D31C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240000" dist="95250">
              <a:srgbClr val="434343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/>
          <p:nvPr/>
        </p:nvSpPr>
        <p:spPr>
          <a:xfrm>
            <a:off x="3299138" y="595713"/>
            <a:ext cx="2400300" cy="4914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 cap="flat" cmpd="sng" w="19050">
            <a:solidFill>
              <a:srgbClr val="C6D31C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240000" dist="95250">
              <a:srgbClr val="434343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1151875" y="564363"/>
            <a:ext cx="948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34343"/>
                </a:solidFill>
                <a:latin typeface="VT323"/>
                <a:ea typeface="VT323"/>
                <a:cs typeface="VT323"/>
                <a:sym typeface="VT323"/>
              </a:rPr>
              <a:t>Player</a:t>
            </a:r>
            <a:endParaRPr sz="2400">
              <a:solidFill>
                <a:srgbClr val="434343"/>
              </a:solidFill>
              <a:latin typeface="VT323"/>
              <a:ea typeface="VT323"/>
              <a:cs typeface="VT323"/>
              <a:sym typeface="VT323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4199888" y="564363"/>
            <a:ext cx="598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34343"/>
                </a:solidFill>
                <a:latin typeface="VT323"/>
                <a:ea typeface="VT323"/>
                <a:cs typeface="VT323"/>
                <a:sym typeface="VT323"/>
              </a:rPr>
              <a:t>NPC</a:t>
            </a:r>
            <a:endParaRPr sz="2400">
              <a:solidFill>
                <a:srgbClr val="434343"/>
              </a:solidFill>
              <a:latin typeface="VT323"/>
              <a:ea typeface="VT323"/>
              <a:cs typeface="VT323"/>
              <a:sym typeface="VT323"/>
            </a:endParaRPr>
          </a:p>
        </p:txBody>
      </p:sp>
      <p:sp>
        <p:nvSpPr>
          <p:cNvPr id="74" name="Google Shape;74;p15"/>
          <p:cNvSpPr/>
          <p:nvPr/>
        </p:nvSpPr>
        <p:spPr>
          <a:xfrm>
            <a:off x="6180600" y="595713"/>
            <a:ext cx="2400300" cy="4914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 cap="flat" cmpd="sng" w="19050">
            <a:solidFill>
              <a:srgbClr val="C6D31C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240000" dist="95250">
              <a:srgbClr val="434343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 txBox="1"/>
          <p:nvPr/>
        </p:nvSpPr>
        <p:spPr>
          <a:xfrm>
            <a:off x="6973050" y="564363"/>
            <a:ext cx="815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34343"/>
                </a:solidFill>
                <a:latin typeface="VT323"/>
                <a:ea typeface="VT323"/>
                <a:cs typeface="VT323"/>
                <a:sym typeface="VT323"/>
              </a:rPr>
              <a:t>Enemy</a:t>
            </a:r>
            <a:endParaRPr sz="2400">
              <a:solidFill>
                <a:srgbClr val="434343"/>
              </a:solidFill>
              <a:latin typeface="VT323"/>
              <a:ea typeface="VT323"/>
              <a:cs typeface="VT323"/>
              <a:sym typeface="VT323"/>
            </a:endParaRPr>
          </a:p>
        </p:txBody>
      </p:sp>
      <p:sp>
        <p:nvSpPr>
          <p:cNvPr id="76" name="Google Shape;76;p15"/>
          <p:cNvSpPr/>
          <p:nvPr/>
        </p:nvSpPr>
        <p:spPr>
          <a:xfrm>
            <a:off x="417700" y="1490913"/>
            <a:ext cx="2455800" cy="3088200"/>
          </a:xfrm>
          <a:prstGeom prst="roundRect">
            <a:avLst>
              <a:gd fmla="val 9734" name="adj"/>
            </a:avLst>
          </a:prstGeom>
          <a:solidFill>
            <a:schemeClr val="lt2"/>
          </a:solidFill>
          <a:ln cap="flat" cmpd="sng" w="19050">
            <a:solidFill>
              <a:srgbClr val="C6D31C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240000" dist="95250">
              <a:srgbClr val="434343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439" y="1613825"/>
            <a:ext cx="2131772" cy="284237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/>
          <p:nvPr/>
        </p:nvSpPr>
        <p:spPr>
          <a:xfrm>
            <a:off x="3265650" y="1490913"/>
            <a:ext cx="2455800" cy="3088200"/>
          </a:xfrm>
          <a:prstGeom prst="roundRect">
            <a:avLst>
              <a:gd fmla="val 9734" name="adj"/>
            </a:avLst>
          </a:prstGeom>
          <a:solidFill>
            <a:schemeClr val="lt2"/>
          </a:solidFill>
          <a:ln cap="flat" cmpd="sng" w="19050">
            <a:solidFill>
              <a:srgbClr val="C6D31C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240000" dist="95250">
              <a:srgbClr val="434343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47980" y="1633279"/>
            <a:ext cx="2102615" cy="2803491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/>
          <p:nvPr/>
        </p:nvSpPr>
        <p:spPr>
          <a:xfrm>
            <a:off x="6152850" y="1490913"/>
            <a:ext cx="2455800" cy="3088200"/>
          </a:xfrm>
          <a:prstGeom prst="roundRect">
            <a:avLst>
              <a:gd fmla="val 9734" name="adj"/>
            </a:avLst>
          </a:prstGeom>
          <a:solidFill>
            <a:schemeClr val="lt2"/>
          </a:solidFill>
          <a:ln cap="flat" cmpd="sng" w="19050">
            <a:solidFill>
              <a:srgbClr val="C6D31C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240000" dist="95250">
              <a:srgbClr val="434343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29443" y="1633263"/>
            <a:ext cx="2102615" cy="280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/>
          <p:nvPr/>
        </p:nvSpPr>
        <p:spPr>
          <a:xfrm>
            <a:off x="0" y="-7250"/>
            <a:ext cx="9144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6"/>
          <p:cNvSpPr/>
          <p:nvPr/>
        </p:nvSpPr>
        <p:spPr>
          <a:xfrm>
            <a:off x="257100" y="2279850"/>
            <a:ext cx="8629800" cy="6324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 cap="flat" cmpd="sng" w="19050">
            <a:solidFill>
              <a:srgbClr val="C6D31C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180000" dist="123825">
              <a:srgbClr val="C6D31C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6"/>
          <p:cNvSpPr txBox="1"/>
          <p:nvPr>
            <p:ph type="title"/>
          </p:nvPr>
        </p:nvSpPr>
        <p:spPr>
          <a:xfrm>
            <a:off x="3166650" y="2202300"/>
            <a:ext cx="2810700" cy="7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6D31C"/>
                </a:solidFill>
                <a:latin typeface="VT323"/>
                <a:ea typeface="VT323"/>
                <a:cs typeface="VT323"/>
                <a:sym typeface="VT323"/>
              </a:rPr>
              <a:t>LEVELS</a:t>
            </a:r>
            <a:endParaRPr>
              <a:solidFill>
                <a:srgbClr val="C6D31C"/>
              </a:solidFill>
              <a:latin typeface="VT323"/>
              <a:ea typeface="VT323"/>
              <a:cs typeface="VT323"/>
              <a:sym typeface="VT323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/>
          <p:nvPr/>
        </p:nvSpPr>
        <p:spPr>
          <a:xfrm>
            <a:off x="0" y="-7250"/>
            <a:ext cx="9144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9950" y="73500"/>
            <a:ext cx="5838300" cy="4967400"/>
          </a:xfrm>
          <a:prstGeom prst="roundRect">
            <a:avLst>
              <a:gd fmla="val 5372" name="adj"/>
            </a:avLst>
          </a:prstGeom>
          <a:noFill/>
          <a:ln cap="flat" cmpd="sng" w="19050">
            <a:solidFill>
              <a:srgbClr val="C6D31C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5" name="Google Shape;95;p17"/>
          <p:cNvSpPr/>
          <p:nvPr/>
        </p:nvSpPr>
        <p:spPr>
          <a:xfrm>
            <a:off x="216750" y="329300"/>
            <a:ext cx="1802700" cy="4914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240000" dist="95250">
              <a:srgbClr val="434343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7"/>
          <p:cNvSpPr txBox="1"/>
          <p:nvPr/>
        </p:nvSpPr>
        <p:spPr>
          <a:xfrm>
            <a:off x="596516" y="297950"/>
            <a:ext cx="1103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34343"/>
                </a:solidFill>
                <a:latin typeface="VT323"/>
                <a:ea typeface="VT323"/>
                <a:cs typeface="VT323"/>
                <a:sym typeface="VT323"/>
              </a:rPr>
              <a:t>Level 1</a:t>
            </a:r>
            <a:endParaRPr sz="2400">
              <a:solidFill>
                <a:srgbClr val="434343"/>
              </a:solidFill>
              <a:latin typeface="VT323"/>
              <a:ea typeface="VT323"/>
              <a:cs typeface="VT323"/>
              <a:sym typeface="VT323"/>
            </a:endParaRPr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53550" y="2720793"/>
            <a:ext cx="1878900" cy="1894500"/>
          </a:xfrm>
          <a:prstGeom prst="roundRect">
            <a:avLst>
              <a:gd fmla="val 5313" name="adj"/>
            </a:avLst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180000" dist="123825">
              <a:srgbClr val="434343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/>
          <p:nvPr/>
        </p:nvSpPr>
        <p:spPr>
          <a:xfrm>
            <a:off x="0" y="-7250"/>
            <a:ext cx="9144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18"/>
          <p:cNvPicPr preferRelativeResize="0"/>
          <p:nvPr/>
        </p:nvPicPr>
        <p:blipFill rotWithShape="1">
          <a:blip r:embed="rId3">
            <a:alphaModFix/>
          </a:blip>
          <a:srcRect b="872" l="17097" r="14455" t="0"/>
          <a:stretch/>
        </p:blipFill>
        <p:spPr>
          <a:xfrm>
            <a:off x="1629725" y="108675"/>
            <a:ext cx="6068100" cy="4940700"/>
          </a:xfrm>
          <a:prstGeom prst="roundRect">
            <a:avLst>
              <a:gd fmla="val 5469" name="adj"/>
            </a:avLst>
          </a:prstGeom>
          <a:noFill/>
          <a:ln cap="flat" cmpd="sng" w="19050">
            <a:solidFill>
              <a:srgbClr val="C6D31C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4" name="Google Shape;104;p18"/>
          <p:cNvSpPr/>
          <p:nvPr/>
        </p:nvSpPr>
        <p:spPr>
          <a:xfrm>
            <a:off x="119775" y="213425"/>
            <a:ext cx="1763700" cy="4914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240000" dist="123825">
              <a:srgbClr val="434343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8"/>
          <p:cNvSpPr txBox="1"/>
          <p:nvPr/>
        </p:nvSpPr>
        <p:spPr>
          <a:xfrm>
            <a:off x="436575" y="182075"/>
            <a:ext cx="1130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34343"/>
                </a:solidFill>
                <a:latin typeface="VT323"/>
                <a:ea typeface="VT323"/>
                <a:cs typeface="VT323"/>
                <a:sym typeface="VT323"/>
              </a:rPr>
              <a:t>Level 2</a:t>
            </a:r>
            <a:endParaRPr sz="2400">
              <a:solidFill>
                <a:srgbClr val="434343"/>
              </a:solidFill>
              <a:latin typeface="VT323"/>
              <a:ea typeface="VT323"/>
              <a:cs typeface="VT323"/>
              <a:sym typeface="VT323"/>
            </a:endParaRPr>
          </a:p>
        </p:txBody>
      </p:sp>
      <p:pic>
        <p:nvPicPr>
          <p:cNvPr id="106" name="Google Shape;106;p18"/>
          <p:cNvPicPr preferRelativeResize="0"/>
          <p:nvPr/>
        </p:nvPicPr>
        <p:blipFill rotWithShape="1">
          <a:blip r:embed="rId4">
            <a:alphaModFix/>
          </a:blip>
          <a:srcRect b="14785" l="6981" r="6182" t="22566"/>
          <a:stretch/>
        </p:blipFill>
        <p:spPr>
          <a:xfrm>
            <a:off x="7316800" y="2368900"/>
            <a:ext cx="1731300" cy="1615500"/>
          </a:xfrm>
          <a:prstGeom prst="roundRect">
            <a:avLst>
              <a:gd fmla="val 10584" name="adj"/>
            </a:avLst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240000" dist="123825">
              <a:srgbClr val="434343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/>
          <p:nvPr/>
        </p:nvSpPr>
        <p:spPr>
          <a:xfrm>
            <a:off x="0" y="-7250"/>
            <a:ext cx="9144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9"/>
          <p:cNvSpPr/>
          <p:nvPr/>
        </p:nvSpPr>
        <p:spPr>
          <a:xfrm>
            <a:off x="257100" y="2279850"/>
            <a:ext cx="8629800" cy="6324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 cap="flat" cmpd="sng" w="19050">
            <a:solidFill>
              <a:srgbClr val="C6D31C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240000" dist="114300">
              <a:srgbClr val="C6D31C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9"/>
          <p:cNvSpPr txBox="1"/>
          <p:nvPr>
            <p:ph type="title"/>
          </p:nvPr>
        </p:nvSpPr>
        <p:spPr>
          <a:xfrm>
            <a:off x="2583450" y="2202300"/>
            <a:ext cx="3977100" cy="7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6D31C"/>
                </a:solidFill>
                <a:latin typeface="VT323"/>
                <a:ea typeface="VT323"/>
                <a:cs typeface="VT323"/>
                <a:sym typeface="VT323"/>
              </a:rPr>
              <a:t>WORLD INTERACTIONS</a:t>
            </a:r>
            <a:endParaRPr>
              <a:solidFill>
                <a:srgbClr val="C6D31C"/>
              </a:solidFill>
              <a:latin typeface="VT323"/>
              <a:ea typeface="VT323"/>
              <a:cs typeface="VT323"/>
              <a:sym typeface="VT323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/>
          <p:nvPr/>
        </p:nvSpPr>
        <p:spPr>
          <a:xfrm>
            <a:off x="0" y="-7250"/>
            <a:ext cx="9144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20"/>
          <p:cNvPicPr preferRelativeResize="0"/>
          <p:nvPr/>
        </p:nvPicPr>
        <p:blipFill>
          <a:blip r:embed="rId3">
            <a:alphaModFix amt="94000"/>
          </a:blip>
          <a:stretch>
            <a:fillRect/>
          </a:stretch>
        </p:blipFill>
        <p:spPr>
          <a:xfrm>
            <a:off x="1669950" y="73500"/>
            <a:ext cx="5838300" cy="4967400"/>
          </a:xfrm>
          <a:prstGeom prst="roundRect">
            <a:avLst>
              <a:gd fmla="val 5372" name="adj"/>
            </a:avLst>
          </a:prstGeom>
          <a:noFill/>
          <a:ln cap="flat" cmpd="sng" w="19050">
            <a:solidFill>
              <a:srgbClr val="C6D31C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0" name="Google Shape;120;p20"/>
          <p:cNvPicPr preferRelativeResize="0"/>
          <p:nvPr/>
        </p:nvPicPr>
        <p:blipFill rotWithShape="1">
          <a:blip r:embed="rId4">
            <a:alphaModFix/>
          </a:blip>
          <a:srcRect b="3626" l="0" r="0" t="3635"/>
          <a:stretch/>
        </p:blipFill>
        <p:spPr>
          <a:xfrm>
            <a:off x="550575" y="102750"/>
            <a:ext cx="1528500" cy="14175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C6D31C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60000" dist="123825">
              <a:srgbClr val="434343">
                <a:alpha val="52999"/>
              </a:srgbClr>
            </a:outerShdw>
          </a:effectLst>
        </p:spPr>
      </p:pic>
      <p:pic>
        <p:nvPicPr>
          <p:cNvPr id="121" name="Google Shape;121;p20"/>
          <p:cNvPicPr preferRelativeResize="0"/>
          <p:nvPr/>
        </p:nvPicPr>
        <p:blipFill rotWithShape="1">
          <a:blip r:embed="rId5">
            <a:alphaModFix/>
          </a:blip>
          <a:srcRect b="3626" l="0" r="0" t="3635"/>
          <a:stretch/>
        </p:blipFill>
        <p:spPr>
          <a:xfrm>
            <a:off x="7078750" y="102738"/>
            <a:ext cx="1528500" cy="14175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C6D31C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60000" dist="123825">
              <a:srgbClr val="434343">
                <a:alpha val="52999"/>
              </a:srgbClr>
            </a:outerShdw>
          </a:effectLst>
        </p:spPr>
      </p:pic>
      <p:pic>
        <p:nvPicPr>
          <p:cNvPr id="122" name="Google Shape;122;p20"/>
          <p:cNvPicPr preferRelativeResize="0"/>
          <p:nvPr/>
        </p:nvPicPr>
        <p:blipFill rotWithShape="1">
          <a:blip r:embed="rId6">
            <a:alphaModFix/>
          </a:blip>
          <a:srcRect b="3626" l="0" r="0" t="3635"/>
          <a:stretch/>
        </p:blipFill>
        <p:spPr>
          <a:xfrm>
            <a:off x="550575" y="1723850"/>
            <a:ext cx="1528500" cy="14175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C6D31C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60000" dist="123825">
              <a:srgbClr val="434343">
                <a:alpha val="52999"/>
              </a:srgbClr>
            </a:outerShdw>
          </a:effectLst>
        </p:spPr>
      </p:pic>
      <p:pic>
        <p:nvPicPr>
          <p:cNvPr id="123" name="Google Shape;123;p20"/>
          <p:cNvPicPr preferRelativeResize="0"/>
          <p:nvPr/>
        </p:nvPicPr>
        <p:blipFill rotWithShape="1">
          <a:blip r:embed="rId7">
            <a:alphaModFix/>
          </a:blip>
          <a:srcRect b="3626" l="0" r="0" t="3635"/>
          <a:stretch/>
        </p:blipFill>
        <p:spPr>
          <a:xfrm>
            <a:off x="7078750" y="1720088"/>
            <a:ext cx="1528500" cy="14175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C6D31C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60000" dist="123825">
              <a:srgbClr val="434343">
                <a:alpha val="52999"/>
              </a:srgbClr>
            </a:outerShdw>
          </a:effectLst>
        </p:spPr>
      </p:pic>
      <p:pic>
        <p:nvPicPr>
          <p:cNvPr id="124" name="Google Shape;124;p20"/>
          <p:cNvPicPr preferRelativeResize="0"/>
          <p:nvPr/>
        </p:nvPicPr>
        <p:blipFill rotWithShape="1">
          <a:blip r:embed="rId8">
            <a:alphaModFix/>
          </a:blip>
          <a:srcRect b="3626" l="0" r="0" t="3635"/>
          <a:stretch/>
        </p:blipFill>
        <p:spPr>
          <a:xfrm>
            <a:off x="550575" y="3388425"/>
            <a:ext cx="1528500" cy="14175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C6D31C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60000" dist="123825">
              <a:srgbClr val="434343">
                <a:alpha val="52999"/>
              </a:srgbClr>
            </a:outerShdw>
          </a:effectLst>
        </p:spPr>
      </p:pic>
      <p:pic>
        <p:nvPicPr>
          <p:cNvPr id="125" name="Google Shape;125;p20"/>
          <p:cNvPicPr preferRelativeResize="0"/>
          <p:nvPr/>
        </p:nvPicPr>
        <p:blipFill rotWithShape="1">
          <a:blip r:embed="rId9">
            <a:alphaModFix/>
          </a:blip>
          <a:srcRect b="3626" l="0" r="0" t="3635"/>
          <a:stretch/>
        </p:blipFill>
        <p:spPr>
          <a:xfrm>
            <a:off x="7078675" y="3388413"/>
            <a:ext cx="1528500" cy="14175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C6D31C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60000" dist="123825">
              <a:srgbClr val="434343">
                <a:alpha val="52999"/>
              </a:srgbClr>
            </a:outerShdw>
          </a:effectLst>
        </p:spPr>
      </p:pic>
      <p:sp>
        <p:nvSpPr>
          <p:cNvPr id="126" name="Google Shape;126;p20"/>
          <p:cNvSpPr/>
          <p:nvPr/>
        </p:nvSpPr>
        <p:spPr>
          <a:xfrm>
            <a:off x="2456000" y="825950"/>
            <a:ext cx="391200" cy="391200"/>
          </a:xfrm>
          <a:prstGeom prst="ellipse">
            <a:avLst/>
          </a:prstGeom>
          <a:noFill/>
          <a:ln cap="flat" cmpd="sng" w="19050">
            <a:solidFill>
              <a:srgbClr val="C6D31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0"/>
          <p:cNvSpPr/>
          <p:nvPr/>
        </p:nvSpPr>
        <p:spPr>
          <a:xfrm>
            <a:off x="2695325" y="1848450"/>
            <a:ext cx="391200" cy="391200"/>
          </a:xfrm>
          <a:prstGeom prst="ellipse">
            <a:avLst/>
          </a:prstGeom>
          <a:noFill/>
          <a:ln cap="flat" cmpd="sng" w="19050">
            <a:solidFill>
              <a:srgbClr val="C6D31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0"/>
          <p:cNvSpPr/>
          <p:nvPr/>
        </p:nvSpPr>
        <p:spPr>
          <a:xfrm>
            <a:off x="2572450" y="2608600"/>
            <a:ext cx="391200" cy="391200"/>
          </a:xfrm>
          <a:prstGeom prst="ellipse">
            <a:avLst/>
          </a:prstGeom>
          <a:noFill/>
          <a:ln cap="flat" cmpd="sng" w="19050">
            <a:solidFill>
              <a:srgbClr val="C6D31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0"/>
          <p:cNvSpPr/>
          <p:nvPr/>
        </p:nvSpPr>
        <p:spPr>
          <a:xfrm>
            <a:off x="6187675" y="781475"/>
            <a:ext cx="391200" cy="391200"/>
          </a:xfrm>
          <a:prstGeom prst="ellipse">
            <a:avLst/>
          </a:prstGeom>
          <a:noFill/>
          <a:ln cap="flat" cmpd="sng" w="19050">
            <a:solidFill>
              <a:srgbClr val="C6D31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0"/>
          <p:cNvSpPr/>
          <p:nvPr/>
        </p:nvSpPr>
        <p:spPr>
          <a:xfrm>
            <a:off x="6484950" y="2874750"/>
            <a:ext cx="391200" cy="391200"/>
          </a:xfrm>
          <a:prstGeom prst="ellipse">
            <a:avLst/>
          </a:prstGeom>
          <a:noFill/>
          <a:ln cap="flat" cmpd="sng" w="19050">
            <a:solidFill>
              <a:srgbClr val="C6D31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0"/>
          <p:cNvSpPr/>
          <p:nvPr/>
        </p:nvSpPr>
        <p:spPr>
          <a:xfrm>
            <a:off x="3819275" y="2198975"/>
            <a:ext cx="391200" cy="391200"/>
          </a:xfrm>
          <a:prstGeom prst="ellipse">
            <a:avLst/>
          </a:prstGeom>
          <a:noFill/>
          <a:ln cap="flat" cmpd="sng" w="19050">
            <a:solidFill>
              <a:srgbClr val="C6D31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2" name="Google Shape;132;p20"/>
          <p:cNvCxnSpPr>
            <a:stCxn id="120" idx="3"/>
            <a:endCxn id="126" idx="2"/>
          </p:cNvCxnSpPr>
          <p:nvPr/>
        </p:nvCxnSpPr>
        <p:spPr>
          <a:xfrm>
            <a:off x="2079075" y="811500"/>
            <a:ext cx="376800" cy="210000"/>
          </a:xfrm>
          <a:prstGeom prst="straightConnector1">
            <a:avLst/>
          </a:prstGeom>
          <a:noFill/>
          <a:ln cap="flat" cmpd="sng" w="19050">
            <a:solidFill>
              <a:srgbClr val="C6D31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" name="Google Shape;133;p20"/>
          <p:cNvCxnSpPr>
            <a:stCxn id="122" idx="3"/>
            <a:endCxn id="127" idx="2"/>
          </p:cNvCxnSpPr>
          <p:nvPr/>
        </p:nvCxnSpPr>
        <p:spPr>
          <a:xfrm flipH="1" rot="10800000">
            <a:off x="2079075" y="2044100"/>
            <a:ext cx="616200" cy="388500"/>
          </a:xfrm>
          <a:prstGeom prst="straightConnector1">
            <a:avLst/>
          </a:prstGeom>
          <a:noFill/>
          <a:ln cap="flat" cmpd="sng" w="19050">
            <a:solidFill>
              <a:srgbClr val="C6D31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" name="Google Shape;134;p20"/>
          <p:cNvCxnSpPr>
            <a:stCxn id="124" idx="3"/>
            <a:endCxn id="128" idx="3"/>
          </p:cNvCxnSpPr>
          <p:nvPr/>
        </p:nvCxnSpPr>
        <p:spPr>
          <a:xfrm flipH="1" rot="10800000">
            <a:off x="2079075" y="2942475"/>
            <a:ext cx="550800" cy="1154700"/>
          </a:xfrm>
          <a:prstGeom prst="straightConnector1">
            <a:avLst/>
          </a:prstGeom>
          <a:noFill/>
          <a:ln cap="flat" cmpd="sng" w="19050">
            <a:solidFill>
              <a:srgbClr val="C6D31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" name="Google Shape;135;p20"/>
          <p:cNvCxnSpPr>
            <a:stCxn id="123" idx="1"/>
            <a:endCxn id="131" idx="6"/>
          </p:cNvCxnSpPr>
          <p:nvPr/>
        </p:nvCxnSpPr>
        <p:spPr>
          <a:xfrm rot="10800000">
            <a:off x="4210450" y="2394638"/>
            <a:ext cx="2868300" cy="34200"/>
          </a:xfrm>
          <a:prstGeom prst="straightConnector1">
            <a:avLst/>
          </a:prstGeom>
          <a:noFill/>
          <a:ln cap="flat" cmpd="sng" w="19050">
            <a:solidFill>
              <a:srgbClr val="C6D31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" name="Google Shape;136;p20"/>
          <p:cNvCxnSpPr>
            <a:stCxn id="125" idx="1"/>
            <a:endCxn id="130" idx="5"/>
          </p:cNvCxnSpPr>
          <p:nvPr/>
        </p:nvCxnSpPr>
        <p:spPr>
          <a:xfrm rot="10800000">
            <a:off x="6818875" y="3208563"/>
            <a:ext cx="259800" cy="888600"/>
          </a:xfrm>
          <a:prstGeom prst="straightConnector1">
            <a:avLst/>
          </a:prstGeom>
          <a:noFill/>
          <a:ln cap="flat" cmpd="sng" w="19050">
            <a:solidFill>
              <a:srgbClr val="C6D31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" name="Google Shape;137;p20"/>
          <p:cNvCxnSpPr>
            <a:stCxn id="129" idx="6"/>
            <a:endCxn id="121" idx="1"/>
          </p:cNvCxnSpPr>
          <p:nvPr/>
        </p:nvCxnSpPr>
        <p:spPr>
          <a:xfrm flipH="1" rot="10800000">
            <a:off x="6578875" y="811475"/>
            <a:ext cx="499800" cy="165600"/>
          </a:xfrm>
          <a:prstGeom prst="straightConnector1">
            <a:avLst/>
          </a:prstGeom>
          <a:noFill/>
          <a:ln cap="flat" cmpd="sng" w="19050">
            <a:solidFill>
              <a:srgbClr val="C6D31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8" name="Google Shape;138;p20"/>
          <p:cNvSpPr txBox="1"/>
          <p:nvPr/>
        </p:nvSpPr>
        <p:spPr>
          <a:xfrm rot="-5400000">
            <a:off x="-29264" y="526325"/>
            <a:ext cx="738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VT323"/>
                <a:ea typeface="VT323"/>
                <a:cs typeface="VT323"/>
                <a:sym typeface="VT323"/>
              </a:rPr>
              <a:t>Health</a:t>
            </a:r>
            <a:endParaRPr sz="1800">
              <a:solidFill>
                <a:srgbClr val="434343"/>
              </a:solidFill>
              <a:latin typeface="VT323"/>
              <a:ea typeface="VT323"/>
              <a:cs typeface="VT323"/>
              <a:sym typeface="VT323"/>
            </a:endParaRPr>
          </a:p>
        </p:txBody>
      </p:sp>
      <p:sp>
        <p:nvSpPr>
          <p:cNvPr id="139" name="Google Shape;139;p20"/>
          <p:cNvSpPr txBox="1"/>
          <p:nvPr/>
        </p:nvSpPr>
        <p:spPr>
          <a:xfrm rot="-5400000">
            <a:off x="-434941" y="2226000"/>
            <a:ext cx="1485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VT323"/>
                <a:ea typeface="VT323"/>
                <a:cs typeface="VT323"/>
                <a:sym typeface="VT323"/>
              </a:rPr>
              <a:t>Purple Bullets</a:t>
            </a:r>
            <a:endParaRPr sz="1800">
              <a:solidFill>
                <a:srgbClr val="434343"/>
              </a:solidFill>
              <a:latin typeface="VT323"/>
              <a:ea typeface="VT323"/>
              <a:cs typeface="VT323"/>
              <a:sym typeface="VT323"/>
            </a:endParaRPr>
          </a:p>
        </p:txBody>
      </p:sp>
      <p:sp>
        <p:nvSpPr>
          <p:cNvPr id="140" name="Google Shape;140;p20"/>
          <p:cNvSpPr txBox="1"/>
          <p:nvPr/>
        </p:nvSpPr>
        <p:spPr>
          <a:xfrm rot="-5400000">
            <a:off x="-140525" y="3866325"/>
            <a:ext cx="939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VT323"/>
                <a:ea typeface="VT323"/>
                <a:cs typeface="VT323"/>
                <a:sym typeface="VT323"/>
              </a:rPr>
              <a:t>Portal 1</a:t>
            </a:r>
            <a:endParaRPr sz="1800">
              <a:solidFill>
                <a:srgbClr val="434343"/>
              </a:solidFill>
              <a:latin typeface="VT323"/>
              <a:ea typeface="VT323"/>
              <a:cs typeface="VT323"/>
              <a:sym typeface="VT323"/>
            </a:endParaRPr>
          </a:p>
        </p:txBody>
      </p:sp>
      <p:sp>
        <p:nvSpPr>
          <p:cNvPr id="141" name="Google Shape;141;p20"/>
          <p:cNvSpPr txBox="1"/>
          <p:nvPr/>
        </p:nvSpPr>
        <p:spPr>
          <a:xfrm flipH="1" rot="5400000">
            <a:off x="8164377" y="663425"/>
            <a:ext cx="134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VT323"/>
                <a:ea typeface="VT323"/>
                <a:cs typeface="VT323"/>
                <a:sym typeface="VT323"/>
              </a:rPr>
              <a:t>Pink Bullets</a:t>
            </a:r>
            <a:endParaRPr sz="1800">
              <a:solidFill>
                <a:srgbClr val="434343"/>
              </a:solidFill>
              <a:latin typeface="VT323"/>
              <a:ea typeface="VT323"/>
              <a:cs typeface="VT323"/>
              <a:sym typeface="VT323"/>
            </a:endParaRPr>
          </a:p>
        </p:txBody>
      </p:sp>
      <p:sp>
        <p:nvSpPr>
          <p:cNvPr id="142" name="Google Shape;142;p20"/>
          <p:cNvSpPr txBox="1"/>
          <p:nvPr/>
        </p:nvSpPr>
        <p:spPr>
          <a:xfrm flipH="1" rot="5400000">
            <a:off x="8502225" y="2163725"/>
            <a:ext cx="645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VT323"/>
                <a:ea typeface="VT323"/>
                <a:cs typeface="VT323"/>
                <a:sym typeface="VT323"/>
              </a:rPr>
              <a:t>Speed</a:t>
            </a:r>
            <a:endParaRPr sz="1800">
              <a:solidFill>
                <a:srgbClr val="434343"/>
              </a:solidFill>
              <a:latin typeface="VT323"/>
              <a:ea typeface="VT323"/>
              <a:cs typeface="VT323"/>
              <a:sym typeface="VT323"/>
            </a:endParaRPr>
          </a:p>
        </p:txBody>
      </p:sp>
      <p:sp>
        <p:nvSpPr>
          <p:cNvPr id="143" name="Google Shape;143;p20"/>
          <p:cNvSpPr txBox="1"/>
          <p:nvPr/>
        </p:nvSpPr>
        <p:spPr>
          <a:xfrm flipH="1" rot="5400000">
            <a:off x="8368234" y="3888050"/>
            <a:ext cx="939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VT323"/>
                <a:ea typeface="VT323"/>
                <a:cs typeface="VT323"/>
                <a:sym typeface="VT323"/>
              </a:rPr>
              <a:t>Portal 2</a:t>
            </a:r>
            <a:endParaRPr sz="1800">
              <a:solidFill>
                <a:srgbClr val="434343"/>
              </a:solidFill>
              <a:latin typeface="VT323"/>
              <a:ea typeface="VT323"/>
              <a:cs typeface="VT323"/>
              <a:sym typeface="VT323"/>
            </a:endParaRPr>
          </a:p>
        </p:txBody>
      </p:sp>
      <p:pic>
        <p:nvPicPr>
          <p:cNvPr id="144" name="Google Shape;144;p20"/>
          <p:cNvPicPr preferRelativeResize="0"/>
          <p:nvPr/>
        </p:nvPicPr>
        <p:blipFill rotWithShape="1">
          <a:blip r:embed="rId10">
            <a:alphaModFix/>
          </a:blip>
          <a:srcRect b="3626" l="0" r="0" t="3635"/>
          <a:stretch/>
        </p:blipFill>
        <p:spPr>
          <a:xfrm>
            <a:off x="3974813" y="218675"/>
            <a:ext cx="1528500" cy="14175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C6D31C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60000" dist="123825">
              <a:srgbClr val="434343">
                <a:alpha val="52999"/>
              </a:srgbClr>
            </a:outerShdw>
          </a:effectLst>
        </p:spPr>
      </p:pic>
      <p:sp>
        <p:nvSpPr>
          <p:cNvPr id="145" name="Google Shape;145;p20"/>
          <p:cNvSpPr/>
          <p:nvPr/>
        </p:nvSpPr>
        <p:spPr>
          <a:xfrm>
            <a:off x="2899250" y="391175"/>
            <a:ext cx="391200" cy="391200"/>
          </a:xfrm>
          <a:prstGeom prst="ellipse">
            <a:avLst/>
          </a:prstGeom>
          <a:noFill/>
          <a:ln cap="flat" cmpd="sng" w="19050">
            <a:solidFill>
              <a:srgbClr val="C6D31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6" name="Google Shape;146;p20"/>
          <p:cNvCxnSpPr>
            <a:stCxn id="145" idx="6"/>
            <a:endCxn id="144" idx="1"/>
          </p:cNvCxnSpPr>
          <p:nvPr/>
        </p:nvCxnSpPr>
        <p:spPr>
          <a:xfrm>
            <a:off x="3290450" y="586775"/>
            <a:ext cx="684300" cy="340800"/>
          </a:xfrm>
          <a:prstGeom prst="straightConnector1">
            <a:avLst/>
          </a:prstGeom>
          <a:noFill/>
          <a:ln cap="flat" cmpd="sng" w="19050">
            <a:solidFill>
              <a:srgbClr val="C6D31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/>
          <p:nvPr/>
        </p:nvSpPr>
        <p:spPr>
          <a:xfrm>
            <a:off x="0" y="-7250"/>
            <a:ext cx="9144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1"/>
          <p:cNvSpPr/>
          <p:nvPr/>
        </p:nvSpPr>
        <p:spPr>
          <a:xfrm>
            <a:off x="257100" y="2279850"/>
            <a:ext cx="8629800" cy="6324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 cap="flat" cmpd="sng" w="19050">
            <a:solidFill>
              <a:srgbClr val="C6D31C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00000" dist="114300">
              <a:srgbClr val="C6D31C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1"/>
          <p:cNvSpPr txBox="1"/>
          <p:nvPr>
            <p:ph type="title"/>
          </p:nvPr>
        </p:nvSpPr>
        <p:spPr>
          <a:xfrm>
            <a:off x="2583450" y="2202300"/>
            <a:ext cx="3977100" cy="7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6D31C"/>
                </a:solidFill>
                <a:latin typeface="VT323"/>
                <a:ea typeface="VT323"/>
                <a:cs typeface="VT323"/>
                <a:sym typeface="VT323"/>
              </a:rPr>
              <a:t>USER INTERFACE</a:t>
            </a:r>
            <a:endParaRPr>
              <a:solidFill>
                <a:srgbClr val="C6D31C"/>
              </a:solidFill>
              <a:latin typeface="VT323"/>
              <a:ea typeface="VT323"/>
              <a:cs typeface="VT323"/>
              <a:sym typeface="VT323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