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07" y="-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D7C609-17BF-D416-25EE-3FA7CA5C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" y="1052591"/>
            <a:ext cx="3240000" cy="2129245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300893" y="3269644"/>
            <a:ext cx="3240000" cy="25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A4-Papier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5</cp:revision>
  <dcterms:created xsi:type="dcterms:W3CDTF">2024-12-01T16:37:21Z</dcterms:created>
  <dcterms:modified xsi:type="dcterms:W3CDTF">2024-12-03T18:20:18Z</dcterms:modified>
</cp:coreProperties>
</file>