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4" y="-4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x</a:t>
            </a:r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2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EECA-E4A2-E32A-96B7-BFE75E71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AF3431-A42E-738C-892B-30DC8345222F}"/>
              </a:ext>
            </a:extLst>
          </p:cNvPr>
          <p:cNvSpPr txBox="1"/>
          <p:nvPr/>
        </p:nvSpPr>
        <p:spPr>
          <a:xfrm>
            <a:off x="51428" y="6298372"/>
            <a:ext cx="2485039" cy="600164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100" b="1" dirty="0"/>
              <a:t>Name</a:t>
            </a:r>
            <a:r>
              <a:rPr lang="en-GB" sz="1100" dirty="0"/>
              <a:t>: Josephina Imhoff</a:t>
            </a:r>
          </a:p>
          <a:p>
            <a:r>
              <a:rPr lang="en-GB" sz="1100" b="1" dirty="0"/>
              <a:t>Matriculation No.: </a:t>
            </a:r>
            <a:r>
              <a:rPr lang="en-GB" sz="1100" dirty="0"/>
              <a:t>23464631</a:t>
            </a:r>
          </a:p>
          <a:p>
            <a:r>
              <a:rPr lang="en-GB" sz="1100" b="1" dirty="0" err="1"/>
              <a:t>IdM</a:t>
            </a:r>
            <a:r>
              <a:rPr lang="en-GB" sz="1100" b="1" dirty="0"/>
              <a:t>:</a:t>
            </a:r>
            <a:r>
              <a:rPr lang="en-GB" sz="1100" dirty="0"/>
              <a:t> jo17wila</a:t>
            </a:r>
          </a:p>
        </p:txBody>
      </p:sp>
      <p:pic>
        <p:nvPicPr>
          <p:cNvPr id="19" name="Grafik 1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DCE3E83-3F60-2C64-553D-9D00B9D2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4" y="118845"/>
            <a:ext cx="3240000" cy="2430000"/>
          </a:xfrm>
          <a:prstGeom prst="rect">
            <a:avLst/>
          </a:prstGeom>
        </p:spPr>
      </p:pic>
      <p:pic>
        <p:nvPicPr>
          <p:cNvPr id="31" name="Grafik 3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BA0CA20-17FF-C47A-49BE-7B16527C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" y="118845"/>
            <a:ext cx="3240000" cy="2430000"/>
          </a:xfrm>
          <a:prstGeom prst="rect">
            <a:avLst/>
          </a:prstGeom>
        </p:spPr>
      </p:pic>
      <p:pic>
        <p:nvPicPr>
          <p:cNvPr id="33" name="Grafik 3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EC57829-A3DD-31A4-8F4B-003ED483A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689114"/>
            <a:ext cx="3240000" cy="243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4347EA-ABD2-71C8-2BE7-96315E7AB050}"/>
              </a:ext>
            </a:extLst>
          </p:cNvPr>
          <p:cNvSpPr txBox="1"/>
          <p:nvPr/>
        </p:nvSpPr>
        <p:spPr>
          <a:xfrm>
            <a:off x="3967112" y="165230"/>
            <a:ext cx="1991244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7</a:t>
            </a:r>
          </a:p>
        </p:txBody>
      </p:sp>
      <p:pic>
        <p:nvPicPr>
          <p:cNvPr id="23" name="Grafik 2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083A369-E8BE-45D9-481B-F1DD9C54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54" y="2509067"/>
            <a:ext cx="3060000" cy="2515450"/>
          </a:xfrm>
          <a:prstGeom prst="rect">
            <a:avLst/>
          </a:prstGeom>
        </p:spPr>
      </p:pic>
      <p:pic>
        <p:nvPicPr>
          <p:cNvPr id="37" name="Grafik 3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922735-6015-0C10-E7ED-D1BB3CEFE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" y="2562686"/>
            <a:ext cx="3060000" cy="2461831"/>
          </a:xfrm>
          <a:prstGeom prst="rect">
            <a:avLst/>
          </a:prstGeom>
        </p:spPr>
      </p:pic>
      <p:pic>
        <p:nvPicPr>
          <p:cNvPr id="39" name="Grafik 3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670407AF-BC39-83BE-7FE8-F9EB9AAB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0" y="3069438"/>
            <a:ext cx="3060000" cy="19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/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Ins="46800" rtlCol="0">
                <a:spAutoFit/>
              </a:bodyPr>
              <a:lstStyle/>
              <a:p>
                <a:r>
                  <a:rPr lang="en-GB" sz="1100" dirty="0"/>
                  <a:t>a) I used linear regression to fit a cubic polynomial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polynomial. The polynomial </a:t>
                </a:r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=−1,4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+3,71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−1,41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blipFill>
                <a:blip r:embed="rId8"/>
                <a:stretch>
                  <a:fillRect t="-552" r="-1318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/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b) I used linear regression to fit a linear function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line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given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by</a:t>
                </a:r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0,07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+0,45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blipFill>
                <a:blip r:embed="rId9"/>
                <a:stretch>
                  <a:fillRect t="-552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6C3E6925-2408-24C4-531B-BC75E0DCD12C}"/>
              </a:ext>
            </a:extLst>
          </p:cNvPr>
          <p:cNvSpPr txBox="1"/>
          <p:nvPr/>
        </p:nvSpPr>
        <p:spPr>
          <a:xfrm>
            <a:off x="6631854" y="5038358"/>
            <a:ext cx="3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c) I used the </a:t>
            </a:r>
            <a:r>
              <a:rPr lang="de-DE" sz="1100" dirty="0" err="1"/>
              <a:t>kNN</a:t>
            </a:r>
            <a:r>
              <a:rPr lang="de-DE" sz="1100" dirty="0"/>
              <a:t> </a:t>
            </a:r>
            <a:r>
              <a:rPr lang="de-DE" sz="1100" dirty="0" err="1"/>
              <a:t>classifier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k=3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classify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points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.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clearly</a:t>
            </a:r>
            <a:r>
              <a:rPr lang="de-DE" sz="1100" dirty="0"/>
              <a:t> </a:t>
            </a:r>
            <a:r>
              <a:rPr lang="de-DE" sz="1100" dirty="0" err="1"/>
              <a:t>separated</a:t>
            </a:r>
            <a:r>
              <a:rPr lang="de-DE" sz="1100" dirty="0"/>
              <a:t>, </a:t>
            </a:r>
            <a:r>
              <a:rPr lang="de-DE" sz="1100" dirty="0" err="1"/>
              <a:t>we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an </a:t>
            </a:r>
            <a:r>
              <a:rPr lang="de-DE" sz="1100" dirty="0" err="1"/>
              <a:t>almost</a:t>
            </a:r>
            <a:r>
              <a:rPr lang="de-DE" sz="1100" dirty="0"/>
              <a:t> linear </a:t>
            </a:r>
            <a:r>
              <a:rPr lang="de-DE" sz="1100" dirty="0" err="1"/>
              <a:t>decision</a:t>
            </a:r>
            <a:r>
              <a:rPr lang="de-DE" sz="1100" dirty="0"/>
              <a:t> </a:t>
            </a:r>
            <a:r>
              <a:rPr lang="de-DE" sz="1100" dirty="0" err="1"/>
              <a:t>boundary</a:t>
            </a:r>
            <a:r>
              <a:rPr lang="de-DE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108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C3640-C27E-E0D1-A59B-249BC7E6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53DF21-6648-0AFD-1A15-17785833323B}"/>
              </a:ext>
            </a:extLst>
          </p:cNvPr>
          <p:cNvSpPr txBox="1"/>
          <p:nvPr/>
        </p:nvSpPr>
        <p:spPr>
          <a:xfrm>
            <a:off x="358665" y="6258457"/>
            <a:ext cx="4937539" cy="276999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 | </a:t>
            </a:r>
            <a:r>
              <a:rPr lang="en-GB" sz="1200" b="1" dirty="0"/>
              <a:t>Matriculation No.: </a:t>
            </a:r>
            <a:r>
              <a:rPr lang="en-GB" sz="1200" dirty="0"/>
              <a:t>23464631 | </a:t>
            </a:r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2B943A2-B336-1826-456E-F03145B92609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8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D343C7-161C-03A7-CBA0-215348CA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5476" r="17532" b="4469"/>
          <a:stretch/>
        </p:blipFill>
        <p:spPr>
          <a:xfrm>
            <a:off x="358665" y="3748957"/>
            <a:ext cx="2013367" cy="20914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C90885-5A6C-8504-D61C-29B7084E47A8}"/>
              </a:ext>
            </a:extLst>
          </p:cNvPr>
          <p:cNvSpPr txBox="1"/>
          <p:nvPr/>
        </p:nvSpPr>
        <p:spPr>
          <a:xfrm>
            <a:off x="3028335" y="322544"/>
            <a:ext cx="651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Answers to Questions: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Five Activation Functions: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(Leaky) </a:t>
            </a:r>
            <a:r>
              <a:rPr lang="en-GB" dirty="0" err="1"/>
              <a:t>ReLU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Sigmoid function (or hyperbolic tangent)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Linear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Step function (signum or unit step)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Piecewise linear</a:t>
            </a:r>
          </a:p>
        </p:txBody>
      </p:sp>
    </p:spTree>
    <p:extLst>
      <p:ext uri="{BB962C8B-B14F-4D97-AF65-F5344CB8AC3E}">
        <p14:creationId xmlns:p14="http://schemas.microsoft.com/office/powerpoint/2010/main" val="32776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395</Words>
  <Application>Microsoft Office PowerPoint</Application>
  <PresentationFormat>A4-Papier (210 x 297 mm)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8</cp:revision>
  <cp:lastPrinted>2024-12-14T19:55:11Z</cp:lastPrinted>
  <dcterms:created xsi:type="dcterms:W3CDTF">2024-12-01T16:37:21Z</dcterms:created>
  <dcterms:modified xsi:type="dcterms:W3CDTF">2025-01-06T18:36:38Z</dcterms:modified>
</cp:coreProperties>
</file>