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456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x</a:t>
            </a:r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A4-Papier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4</cp:revision>
  <dcterms:created xsi:type="dcterms:W3CDTF">2024-12-01T16:37:21Z</dcterms:created>
  <dcterms:modified xsi:type="dcterms:W3CDTF">2024-12-03T18:08:55Z</dcterms:modified>
</cp:coreProperties>
</file>