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456" y="6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x</a:t>
            </a:r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2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188</Words>
  <Application>Microsoft Office PowerPoint</Application>
  <PresentationFormat>A4-Papier (210 x 297 mm)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5</cp:revision>
  <dcterms:created xsi:type="dcterms:W3CDTF">2024-12-01T16:37:21Z</dcterms:created>
  <dcterms:modified xsi:type="dcterms:W3CDTF">2024-12-05T12:17:54Z</dcterms:modified>
</cp:coreProperties>
</file>