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304" y="-13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3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7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3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6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2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322544"/>
            <a:ext cx="2121187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6</a:t>
            </a:r>
          </a:p>
        </p:txBody>
      </p:sp>
      <p:pic>
        <p:nvPicPr>
          <p:cNvPr id="12" name="Grafik 1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1B306AB-DFF1-86C5-DAB0-2C1BCFF45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6375" r="7259" b="1291"/>
          <a:stretch/>
        </p:blipFill>
        <p:spPr>
          <a:xfrm>
            <a:off x="5940150" y="3939755"/>
            <a:ext cx="3321943" cy="2595701"/>
          </a:xfrm>
          <a:prstGeom prst="rect">
            <a:avLst/>
          </a:prstGeom>
        </p:spPr>
      </p:pic>
      <p:pic>
        <p:nvPicPr>
          <p:cNvPr id="3" name="Grafik 2" descr="Ein Bild, das Text, Screenshot, Schwarz, Schwarzweiß enthält.&#10;&#10;Automatisch generierte Beschreibung">
            <a:extLst>
              <a:ext uri="{FF2B5EF4-FFF2-40B4-BE49-F238E27FC236}">
                <a16:creationId xmlns:a16="http://schemas.microsoft.com/office/drawing/2014/main" id="{DA429660-E323-5A2E-5B77-EEDAFE0D4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2733509"/>
            <a:ext cx="2520000" cy="1331948"/>
          </a:xfrm>
          <a:prstGeom prst="rect">
            <a:avLst/>
          </a:prstGeom>
        </p:spPr>
      </p:pic>
      <p:pic>
        <p:nvPicPr>
          <p:cNvPr id="7" name="Grafik 6" descr="Ein Bild, das Text, Screenshot, Schwarzweiß, monochrome Fotografie enthält.&#10;&#10;Automatisch generierte Beschreibung">
            <a:extLst>
              <a:ext uri="{FF2B5EF4-FFF2-40B4-BE49-F238E27FC236}">
                <a16:creationId xmlns:a16="http://schemas.microsoft.com/office/drawing/2014/main" id="{62ADD4D7-0DE5-78A7-2CDB-54999EFDA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4166729"/>
            <a:ext cx="2520000" cy="2368727"/>
          </a:xfrm>
          <a:prstGeom prst="rect">
            <a:avLst/>
          </a:prstGeom>
        </p:spPr>
      </p:pic>
      <p:pic>
        <p:nvPicPr>
          <p:cNvPr id="10" name="Grafik 9" descr="Ein Bild, das Text, Screenshot, medizinische Bildgebung enthält.&#10;&#10;Automatisch generierte Beschreibung">
            <a:extLst>
              <a:ext uri="{FF2B5EF4-FFF2-40B4-BE49-F238E27FC236}">
                <a16:creationId xmlns:a16="http://schemas.microsoft.com/office/drawing/2014/main" id="{B6BD68FE-D29C-DDCD-A516-6EEF348C6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" y="3429000"/>
            <a:ext cx="2520000" cy="2368727"/>
          </a:xfrm>
          <a:prstGeom prst="rect">
            <a:avLst/>
          </a:prstGeom>
        </p:spPr>
      </p:pic>
      <p:pic>
        <p:nvPicPr>
          <p:cNvPr id="13" name="Grafik 12" descr="Ein Bild, das Screenshot, medizinische Bildgebung, Text, Schwarzweiß enthält.&#10;&#10;Automatisch generierte Beschreibung">
            <a:extLst>
              <a:ext uri="{FF2B5EF4-FFF2-40B4-BE49-F238E27FC236}">
                <a16:creationId xmlns:a16="http://schemas.microsoft.com/office/drawing/2014/main" id="{343AB49A-553B-CD34-C548-64BF2AB64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" y="1119306"/>
            <a:ext cx="2520000" cy="2309694"/>
          </a:xfrm>
          <a:prstGeom prst="rect">
            <a:avLst/>
          </a:prstGeom>
        </p:spPr>
      </p:pic>
      <p:pic>
        <p:nvPicPr>
          <p:cNvPr id="15" name="Grafik 14" descr="Ein Bild, das Screenshot, medizinische Bildgebung, Schwarzweiß enthält.&#10;&#10;Automatisch generierte Beschreibung">
            <a:extLst>
              <a:ext uri="{FF2B5EF4-FFF2-40B4-BE49-F238E27FC236}">
                <a16:creationId xmlns:a16="http://schemas.microsoft.com/office/drawing/2014/main" id="{1C9CF40D-6C4D-E162-DED5-54A316019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322544"/>
            <a:ext cx="2520000" cy="2309694"/>
          </a:xfrm>
          <a:prstGeom prst="rect">
            <a:avLst/>
          </a:prstGeom>
        </p:spPr>
      </p:pic>
      <p:pic>
        <p:nvPicPr>
          <p:cNvPr id="19" name="Grafik 18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12847CCC-2951-E7EE-5AF0-581CE2B3A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5"/>
          <a:stretch/>
        </p:blipFill>
        <p:spPr>
          <a:xfrm>
            <a:off x="5654911" y="322544"/>
            <a:ext cx="3892423" cy="35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A4-Papier (210 x 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Josephina Imhoff</dc:creator>
  <cp:lastModifiedBy>Josephina Imhoff</cp:lastModifiedBy>
  <cp:revision>8</cp:revision>
  <dcterms:created xsi:type="dcterms:W3CDTF">2024-12-01T16:37:21Z</dcterms:created>
  <dcterms:modified xsi:type="dcterms:W3CDTF">2024-12-05T12:13:09Z</dcterms:modified>
</cp:coreProperties>
</file>