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00" autoAdjust="0"/>
  </p:normalViewPr>
  <p:slideViewPr>
    <p:cSldViewPr snapToGrid="0">
      <p:cViewPr varScale="1">
        <p:scale>
          <a:sx n="61" d="100"/>
          <a:sy n="61" d="100"/>
        </p:scale>
        <p:origin x="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1B7C7-D114-4804-8A26-1FE9ECDFE54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AA1DC-7674-4BC3-BEAD-972332EB4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resilience?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best definition for resilience is capacity to face stressors without significant negative disruption in functioning.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 that, being resilient does not mean not facing adversities. It means developing new techniques to cope with distress.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networks play a vital role in building resilience.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interactions may include family, colleagues at work or the community. These create a sense of direction and strengthen bonds required for productivity in places of work.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colleagues offer practical and emotional support required for wellbeing and resource sharing.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AA1DC-7674-4BC3-BEAD-972332EB45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3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Concepts of Resilience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protectives factors armor an individual against difficulties associated with stress and adversity,</a:t>
            </a:r>
            <a:r>
              <a:rPr lang="en-US" sz="1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(Ledesma,2014)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 studies reveal that the best way to eliminate problems among workers is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building resilient capabilities rather than modifying the type of problems encountered.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AA1DC-7674-4BC3-BEAD-972332EB45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3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of Resilience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compensatory approach explains an event where resilience operates in the direction opposite to the risk factor. Noteworthy, the outcome of this resilience is independent of the risk factor,</a:t>
            </a:r>
            <a:r>
              <a:rPr lang="en-US" sz="18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(Ledesma,2014).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example of compensatory resilience is abstinence from alcohol.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challenge approach presents risk factors and resiliency in a correspondent relationship. An example of this relationship is customer satisfaction and receptionist welcoming personality. An over-welcoming receptionist may be viewed as rude and annoying lowering the possibility of positive outcomes.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immunity versus vulnerability, resilience operates as an armor against negative outcomes. The model presents positive factors as a source of wellbeing and positive outcomes.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AA1DC-7674-4BC3-BEAD-972332EB45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6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Resilience in Workplace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progress perspective of resiliency in workplace portrays being resilient as a developing process. This process is nurtured by positive response to responsibilities amid adversities,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Hartmann et al.,2020).</a:t>
            </a:r>
            <a:endParaRPr lang="en-US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process perspective of workplace resiliency, focus is based on temporary and developmental steps that lead to resiliency.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Antecedents of workplace resiliency include; emotions and attitudes, individual resources and workplace demands.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AA1DC-7674-4BC3-BEAD-972332EB45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Ineffective HRP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HRP allows companies to prepare ahead in order to deal with shortages in  skilled labor and resources required.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 HRP, companies evaluate existing abilities and forecast their impact on future demand.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HRP demands flexibility among employers and workers to meet the demands of the market and still satisfy labor force.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AA1DC-7674-4BC3-BEAD-972332EB45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7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Fixing Ineffective Human Resource Planning: The Perspective of a Manager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negative relationship with resilience is linked to worker burnout and emotional exhaustion.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Resilience among workers positively relates to commitment towards growth.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strong link between employee commitment and resilience during periods of resource shortage.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study, employee resilience is related to satisfaction at work.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an employer applying the above techniques will increase motivation among workers to withstand the pressure associated with reduced resources.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AA1DC-7674-4BC3-BEAD-972332EB45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3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Fixing Ineffective Human Resource Planning: The Perspective of a Worker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employing positivity in a placed of work with ineffective HPR, a worker can develop adaptivity to extra duties and hold onto a sense of self control.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Being vigorous is associated with the capacity to employ maximum effort at work and build resilience.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work, resilience is the opposite of burnout. Burnout is characterized by; cognitive fatigue and physical tiredness.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resilience is vital in the wellbeing of a worker.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AA1DC-7674-4BC3-BEAD-972332EB45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20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Summary: The Role Resiliency in Work Place Well Being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Resilience helps in development of a rebound abilities to handle adversities and stay physically and mentally healthy.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instance, while physical resilience may motivate a worker to extend extra hours,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emotional resilience will help deal with conflicts at work, (</a:t>
            </a:r>
            <a:r>
              <a:rPr lang="en-US" sz="18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McEwen,2011).</a:t>
            </a:r>
            <a:endParaRPr lang="en-US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AA1DC-7674-4BC3-BEAD-972332EB45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B9BA9EB-869A-430E-8F00-75AAB595606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0750F5D-4AF8-4DCC-9CB2-11CCBBCA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7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A9EB-869A-430E-8F00-75AAB595606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0F5D-4AF8-4DCC-9CB2-11CCBBCA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3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A9EB-869A-430E-8F00-75AAB595606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0F5D-4AF8-4DCC-9CB2-11CCBBCA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3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A9EB-869A-430E-8F00-75AAB595606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0F5D-4AF8-4DCC-9CB2-11CCBBCA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10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A9EB-869A-430E-8F00-75AAB595606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0F5D-4AF8-4DCC-9CB2-11CCBBCA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27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A9EB-869A-430E-8F00-75AAB595606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0F5D-4AF8-4DCC-9CB2-11CCBBCA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A9EB-869A-430E-8F00-75AAB595606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0F5D-4AF8-4DCC-9CB2-11CCBBCA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97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B9BA9EB-869A-430E-8F00-75AAB595606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0F5D-4AF8-4DCC-9CB2-11CCBBCA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5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B9BA9EB-869A-430E-8F00-75AAB595606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0F5D-4AF8-4DCC-9CB2-11CCBBCA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6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A9EB-869A-430E-8F00-75AAB595606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0F5D-4AF8-4DCC-9CB2-11CCBBCA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6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A9EB-869A-430E-8F00-75AAB595606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0F5D-4AF8-4DCC-9CB2-11CCBBCA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1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A9EB-869A-430E-8F00-75AAB595606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0F5D-4AF8-4DCC-9CB2-11CCBBCA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A9EB-869A-430E-8F00-75AAB595606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0F5D-4AF8-4DCC-9CB2-11CCBBCA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8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A9EB-869A-430E-8F00-75AAB595606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0F5D-4AF8-4DCC-9CB2-11CCBBCA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A9EB-869A-430E-8F00-75AAB595606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0F5D-4AF8-4DCC-9CB2-11CCBBCA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A9EB-869A-430E-8F00-75AAB595606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0F5D-4AF8-4DCC-9CB2-11CCBBCA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A9EB-869A-430E-8F00-75AAB595606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0F5D-4AF8-4DCC-9CB2-11CCBBCA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9BA9EB-869A-430E-8F00-75AAB5956069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0750F5D-4AF8-4DCC-9CB2-11CCBBCA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h/human-resource-planning.asp%20Accessed%20on%20202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80C4-4E22-4709-A6B9-4073A04AC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8160"/>
            <a:ext cx="9144000" cy="134112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Role of Work Place Resilience and Positive Emotion in Well Being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D9A71-0E0F-4B31-BDEA-C1E5FEE62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9280"/>
            <a:ext cx="9144000" cy="4480560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2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Student’s Name</a:t>
            </a:r>
          </a:p>
          <a:p>
            <a:pPr algn="ctr">
              <a:lnSpc>
                <a:spcPct val="200000"/>
              </a:lnSpc>
            </a:pPr>
            <a:r>
              <a:rPr lang="en-US" sz="2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Institutional Affiliation</a:t>
            </a:r>
          </a:p>
          <a:p>
            <a:pPr algn="ctr">
              <a:lnSpc>
                <a:spcPct val="200000"/>
              </a:lnSpc>
            </a:pPr>
            <a:r>
              <a:rPr lang="en-US" sz="2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</a:p>
          <a:p>
            <a:pPr algn="ctr">
              <a:lnSpc>
                <a:spcPct val="200000"/>
              </a:lnSpc>
            </a:pPr>
            <a:r>
              <a:rPr lang="en-US" sz="2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Instructor’s Name</a:t>
            </a:r>
          </a:p>
          <a:p>
            <a:pPr algn="ctr">
              <a:lnSpc>
                <a:spcPct val="200000"/>
              </a:lnSpc>
            </a:pPr>
            <a:r>
              <a:rPr lang="en-US" sz="2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618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B0A3-BE5A-4982-85AA-2D5AADFC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097A-0E1C-4DD7-A73E-7617A2F2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8" y="2243138"/>
            <a:ext cx="12063412" cy="46148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Hartmann, S., Weiss, M., Newman, A., &amp; </a:t>
            </a:r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Hoegl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(2020). Resilience in the workplace: A multilevel review and synthesis. </a:t>
            </a:r>
            <a:r>
              <a:rPr lang="en-US" sz="32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Applied Psychology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32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69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(3), 913-959.</a:t>
            </a:r>
          </a:p>
          <a:p>
            <a:r>
              <a:rPr lang="en-US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Hegney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D., Ross, H., &amp; Baker, P. (2008). Building resilience in rural communities: Toolkit.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Hayes, A. (2019). </a:t>
            </a:r>
            <a:r>
              <a:rPr lang="en-US" sz="32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Effective Human Resource Planning.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Investopedia. Retrieved from: </a:t>
            </a:r>
            <a:r>
              <a:rPr lang="en-US" sz="32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https://www.investopedia.com/terms/h/human-resource-planning.asp.  Accessed on 2021</a:t>
            </a:r>
            <a:r>
              <a:rPr lang="en-US" sz="32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October 25.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2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120D-154A-45F3-9E76-9A7E0E05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28626"/>
            <a:ext cx="8761413" cy="1485900"/>
          </a:xfrm>
        </p:spPr>
        <p:txBody>
          <a:bodyPr/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2FE0-58EA-419C-9084-3877C13E2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2257425"/>
            <a:ext cx="11572875" cy="444341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King, D. D., Newman, A., &amp; Luthans, F. (2016). Not if, but when we need resilience in the workplace. 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organizational behavior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37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(5), 782-786.</a:t>
            </a:r>
          </a:p>
          <a:p>
            <a:r>
              <a:rPr lang="en-US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Ledesma, J. (2014). Conceptual frameworks and research models on resilience in leadership. </a:t>
            </a:r>
            <a:r>
              <a:rPr lang="en-US" sz="32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Sage Open</a:t>
            </a:r>
            <a:r>
              <a:rPr lang="en-US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32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(3), 2158244014545464.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McEwen, K. (2011). 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Building resilience at work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Australian Academic Press.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5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150F-22A9-4EF1-AE10-34C64E76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84718"/>
            <a:ext cx="8761413" cy="706964"/>
          </a:xfrm>
        </p:spPr>
        <p:txBody>
          <a:bodyPr/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Resilience?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7B8B-4022-4F84-948A-94E605CD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2214880"/>
            <a:ext cx="10800080" cy="4460240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Resilience refers to the ability of an individual to ‘bounce back’ from misfortunes and adversities. Thus critical for transformation leadership.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Irrespective of the source, there is evidence that resilience can be used to promote wellbeing in the workplace.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Resilience is not viewed as a fixed identity but a behavior that may be developed according to circumstances,</a:t>
            </a:r>
            <a:r>
              <a:rPr lang="en-US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Hegney</a:t>
            </a:r>
            <a:r>
              <a:rPr lang="en-US" sz="3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al.,2008)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3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3D93-E9F5-4E22-A895-15BFC6E6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98764"/>
            <a:ext cx="8761413" cy="1181868"/>
          </a:xfrm>
        </p:spPr>
        <p:txBody>
          <a:bodyPr/>
          <a:lstStyle/>
          <a:p>
            <a:pPr algn="ctr"/>
            <a:r>
              <a:rPr lang="en-US" sz="6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Concepts of Resilience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938C-FD17-45BC-8ECE-C4EAE38A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313708"/>
            <a:ext cx="11291455" cy="4738255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Within psychology, resilience concepts are also referred to as ‘protective factors’.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resilience concepts are individual based while others are group based.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instance, developing a positive perception is individually based while creating an innovative outlook to a company’s problem is more applicable in groups,</a:t>
            </a:r>
            <a:r>
              <a:rPr lang="en-US" sz="28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(Hegney,2008).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However, these two outlooks can be applicable in places of work to encourage wellbeing and productivity.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2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FCD2-10B2-4B0A-9DF3-7AC5367B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00063"/>
            <a:ext cx="8761413" cy="1628775"/>
          </a:xfrm>
        </p:spPr>
        <p:txBody>
          <a:bodyPr/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of Resilience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B7E6-508F-420F-83EF-D1DE1127E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18" y="2286001"/>
            <a:ext cx="10806546" cy="4322618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Compensatory model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Challenge </a:t>
            </a:r>
            <a: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Immunity versus vulnerability model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5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4546-41E2-4759-B493-456646AC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57214"/>
            <a:ext cx="8761413" cy="1014412"/>
          </a:xfrm>
        </p:spPr>
        <p:txBody>
          <a:bodyPr/>
          <a:lstStyle/>
          <a:p>
            <a:pPr algn="ctr"/>
            <a:r>
              <a:rPr lang="en-US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Resilience in Workplace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483A-2AE1-42A8-811C-6DDEDCD40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343150"/>
            <a:ext cx="10487025" cy="440055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workplace, resilience has been conceptualized as a discrete trait or a group of personal traits.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implies that resilient workers with positive emotions are better equipped to handle setbacks than non-resilient workers.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combination of traits, steps and responses to setbacks at workplace nurture resiliency.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Resilience mechanisms applicable in workplaces include; emotional responses and coping strategies, (</a:t>
            </a:r>
            <a:r>
              <a:rPr lang="en-US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Hartmann et al.,2020).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5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3342-919E-4059-AF82-96CE5608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57213"/>
            <a:ext cx="9632109" cy="1685925"/>
          </a:xfrm>
        </p:spPr>
        <p:txBody>
          <a:bodyPr/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Ineffective Human Resource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2F8F-B5E2-488E-A2D2-BCCDDF5D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8" y="2386013"/>
            <a:ext cx="12006262" cy="4257675"/>
          </a:xfrm>
        </p:spPr>
        <p:txBody>
          <a:bodyPr>
            <a:normAutofit fontScale="925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 resource planning is the process of systemic organization ahead to attain optimum use of workplace resources.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four steps in HRP are; labor supply, projecting labor demand, balancing labor supply and supporting company’s objectives, (Hayes, 2019).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an instance of ineffective HRP there is scarcity of labor, supply and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0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B543-D0F2-479F-8366-61B91C10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808" y="514351"/>
            <a:ext cx="9546384" cy="1409168"/>
          </a:xfrm>
        </p:spPr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Fixing Ineffective Human Resource Planning: The Perspective of a Manager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44FE-0B1F-4CAD-BAA3-137C040A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64" y="2428875"/>
            <a:ext cx="11730036" cy="4314826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coping strategies, are bound to improve attitude among workers required for workplace wellbeing: </a:t>
            </a:r>
          </a:p>
          <a:p>
            <a:pPr marL="514350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Increasing salaries of existing labor force and introducing commuting allowances. </a:t>
            </a:r>
          </a:p>
          <a:p>
            <a:pPr marL="514350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Advocating for a common sense of direction. Having a sense of purpose makes extra working hours worthwhile and satisfying, rather than stressful, (</a:t>
            </a:r>
            <a:r>
              <a:rPr lang="en-US" sz="22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McEwen,2011).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Hiring extra labor force, this promotes the emotional wellbeing associated with enough rest.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modifications promote the wellbeing of workers. </a:t>
            </a:r>
            <a:r>
              <a:rPr lang="en-US" sz="2400" dirty="0">
                <a:solidFill>
                  <a:srgbClr val="1C1D1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1C1D1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cholars have identified a positive link between resilience and work-related attitudes that are desirable from an employer’s perspective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(</a:t>
            </a:r>
            <a:r>
              <a:rPr lang="en-US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Hartmann et al.,2020).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9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EE1A-E477-474C-8C9F-7C387FC6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5775"/>
            <a:ext cx="8761413" cy="1657350"/>
          </a:xfrm>
        </p:spPr>
        <p:txBody>
          <a:bodyPr/>
          <a:lstStyle/>
          <a:p>
            <a:pPr algn="ctr"/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Fixing Ineffective Human Resource Planning: The Perspective of a Worker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4A67-DCF3-4154-9AAA-E60F18472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2603500"/>
            <a:ext cx="11658600" cy="4140200"/>
          </a:xfrm>
        </p:spPr>
        <p:txBody>
          <a:bodyPr>
            <a:normAutofit/>
          </a:bodyPr>
          <a:lstStyle/>
          <a:p>
            <a:pPr marL="571500" lvl="1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Having an emotional insight. Having a high level of insight helps workers deal with negative emotions associated with worker burnout and conflicts.</a:t>
            </a:r>
          </a:p>
          <a:p>
            <a:pPr marL="571500" lvl="1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Taking regular breaks from work. Bouncing back from effects of over working requires detachment from work environment. This is necessary to recuperate and unwind with positive emotions.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two strategies boost resilience and wellbeing at work.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 also link resilience to commitment and job satisfaction,</a:t>
            </a:r>
            <a:r>
              <a:rPr lang="en-US" sz="2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(King et al.,2016).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0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787F-35AE-4886-8D35-5D380B1A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76" y="528637"/>
            <a:ext cx="8761413" cy="1557337"/>
          </a:xfrm>
        </p:spPr>
        <p:txBody>
          <a:bodyPr/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Summary: The Role of Positive Emotions and Resiliency in Work Place Well Being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211A-CDF8-4CF8-84BD-FB9EBAD65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300288"/>
            <a:ext cx="11906250" cy="4557712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Promoting mental toughness required to eliminate work burnout.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Fostering physical endurance necessary to cover extra tasks designated.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Motivating emotional balance. This is attained through practicing a positive attitude alongside motivation from managers/supervisors.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a sense of direction. A common vision between managers and workers creates a conducive environment for mental and physical well being.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38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</TotalTime>
  <Words>1434</Words>
  <Application>Microsoft Office PowerPoint</Application>
  <PresentationFormat>Widescreen</PresentationFormat>
  <Paragraphs>100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Ion Boardroom</vt:lpstr>
      <vt:lpstr>The Role of Work Place Resilience and Positive Emotion in Well Being</vt:lpstr>
      <vt:lpstr>What is Resilience?</vt:lpstr>
      <vt:lpstr>Concepts of Resilience </vt:lpstr>
      <vt:lpstr>Models of Resilience</vt:lpstr>
      <vt:lpstr>Resilience in Workplace </vt:lpstr>
      <vt:lpstr>Ineffective Human Resource Planning</vt:lpstr>
      <vt:lpstr>Fixing Ineffective Human Resource Planning: The Perspective of a Manager </vt:lpstr>
      <vt:lpstr>Fixing Ineffective Human Resource Planning: The Perspective of a Worker </vt:lpstr>
      <vt:lpstr>Summary: The Role of Positive Emotions and Resiliency in Work Place Well Being 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Work Place Resilience and Positive Emotion in Well Being</dc:title>
  <dc:creator>user</dc:creator>
  <cp:lastModifiedBy>user</cp:lastModifiedBy>
  <cp:revision>1</cp:revision>
  <dcterms:created xsi:type="dcterms:W3CDTF">2021-10-25T08:58:09Z</dcterms:created>
  <dcterms:modified xsi:type="dcterms:W3CDTF">2021-10-25T10:08:20Z</dcterms:modified>
</cp:coreProperties>
</file>