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9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1B10-EC26-9BCC-B041-38B71260A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8A427-C400-5545-4C88-E5F8049A1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22779-471E-40A3-F072-0D8522797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B17D-6C01-49B4-9C68-AA5FA4E9CAD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DAA40-AC24-2852-4FD8-853815D23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F34F1-8825-5106-8E3E-C28E9CC5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6B78-5257-43D9-9A47-70B393BC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38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24A4D-4ADD-1D40-669F-BB9751BCB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12A9E-9EDC-506B-8DAE-7619C9BE3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6FD3C-88AA-64F7-A3B2-E14BD9AB2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B17D-6C01-49B4-9C68-AA5FA4E9CAD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DB376-8639-90A3-3F7E-5D2B2506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8C4D4-D854-0FF9-BD19-EC5D3318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6B78-5257-43D9-9A47-70B393BC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19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B7D420-743B-27D0-358B-D17A5C5D9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ADD56-2DB0-0457-46A3-81F2BB64B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344BA-57B7-1523-426B-05CB014AA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B17D-6C01-49B4-9C68-AA5FA4E9CAD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943F7-5363-A988-5805-CD658E0FD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0D7F8-99FE-B4A0-FC6E-7444B091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6B78-5257-43D9-9A47-70B393BC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2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BC736-505B-EDF1-A600-B24859F94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ABED4-AB73-06EC-CA5C-4088371D7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80EED-82C3-07F3-F842-24DFE9AC8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B17D-6C01-49B4-9C68-AA5FA4E9CAD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8FDE9-8CB0-FDD0-8E81-57B3CEF5B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A1EC3-E5B4-311E-A9B2-1A0D4A323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6B78-5257-43D9-9A47-70B393BC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7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AAEC0-F109-7C95-9D5B-8B930E572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1E63D-8B4E-BF31-CB18-0C13E4887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F465D-E2C9-8F09-BB1A-916346FD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B17D-6C01-49B4-9C68-AA5FA4E9CAD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35971-DBBB-579D-4689-8F288A003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B8F12-DFFD-C9DB-8371-87F3EE4A9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6B78-5257-43D9-9A47-70B393BC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06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6313A-A837-AA82-EC70-F616BCC3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71A8F-92C4-FC24-41FD-4743F63F1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F0A9-B956-6830-DDA3-2BA208EA5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805DF-D202-0D39-FC56-C86358348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B17D-6C01-49B4-9C68-AA5FA4E9CAD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A2989-BCC1-6309-D2D4-3BBD6486B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90FD0-5DE8-3F21-0DCC-E19C97B9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6B78-5257-43D9-9A47-70B393BC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7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96252-DD39-D59D-F9A5-AE845BEED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62DFE-71D4-1A2D-9006-C81583E99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50602-F6C3-89D6-8C9C-9AD00EEAF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93A18-E157-69C5-A04B-0F7FC3BD6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D51254-82C5-1593-95CE-F4E2CE2CD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A8C2D-0EC0-EDF1-75C8-FAF332D7E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B17D-6C01-49B4-9C68-AA5FA4E9CAD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EE2C2F-9512-E6DD-29AB-7AFFB0BD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4A84FD-4525-AC56-86C0-3D2C5879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6B78-5257-43D9-9A47-70B393BC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9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E75F-A287-3A93-6218-7B4769AF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058631-D8BF-0CF9-C50D-3689EF3D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B17D-6C01-49B4-9C68-AA5FA4E9CAD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90740-0C8D-09C4-83C1-59AE395D9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E2185-9B21-CD87-E471-FFCF5F21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6B78-5257-43D9-9A47-70B393BC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80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2BC4A0-7278-75BC-BD08-DCF0DFB82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B17D-6C01-49B4-9C68-AA5FA4E9CAD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A6E66E-0BCA-A5C6-3698-0A39BB7DE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9F87-E4D9-3179-9FC2-8ADDB18E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6B78-5257-43D9-9A47-70B393BC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64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6DABD-A337-5851-17A2-C0D3C19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50B3C-29C5-E1E3-8204-F0A03D476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2F60B-A906-E972-35E5-CA5318862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9DF27-7904-E423-EB64-D1B844C1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B17D-6C01-49B4-9C68-AA5FA4E9CAD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78F75-E0B9-3D0E-DEF4-52AF9D867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537E7-DB9C-80C0-3D64-07E906E8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6B78-5257-43D9-9A47-70B393BC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86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8862-EF0D-C48F-48DC-1E182E5D0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59ED8D-52BA-BE14-E78E-4B80B1E11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CF664-9566-24DF-E8A8-521E8A04B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39AA1-D869-35CB-E319-D693780C4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B17D-6C01-49B4-9C68-AA5FA4E9CAD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4FA73-CD3D-476B-3024-7CF75421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B543B-E15A-6C6A-6155-DE187E401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6B78-5257-43D9-9A47-70B393BC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7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5B23E-1DDF-C528-6017-B6732EDCF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D79FD-E8CE-B272-521B-2F0D2D222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573B4-F8B0-62A0-6C52-86D8D70C00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BBB17D-6C01-49B4-9C68-AA5FA4E9CAD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727F6-64C5-DD7A-0B87-B4AD69410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908E3-1AD3-8598-D5B9-C6B1968782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DC6B78-5257-43D9-9A47-70B393BC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3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2A2E465-8FD3-47FE-F1B6-A5015E6A1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61" y="574839"/>
            <a:ext cx="8056869" cy="588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94F9AA-0937-5C29-D859-BD231CEE33EF}"/>
              </a:ext>
            </a:extLst>
          </p:cNvPr>
          <p:cNvSpPr txBox="1"/>
          <p:nvPr/>
        </p:nvSpPr>
        <p:spPr>
          <a:xfrm>
            <a:off x="8366054" y="211404"/>
            <a:ext cx="402700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Center align test</a:t>
            </a:r>
          </a:p>
          <a:p>
            <a:pPr marL="342900" indent="-342900">
              <a:buAutoNum type="arabicParenR"/>
            </a:pPr>
            <a:r>
              <a:rPr lang="en-US" dirty="0"/>
              <a:t>Move text to top of box</a:t>
            </a:r>
          </a:p>
          <a:p>
            <a:pPr marL="342900" indent="-342900">
              <a:buAutoNum type="arabicParenR"/>
            </a:pPr>
            <a:r>
              <a:rPr lang="en-US" dirty="0"/>
              <a:t>Align </a:t>
            </a:r>
          </a:p>
          <a:p>
            <a:pPr marL="342900" indent="-342900">
              <a:buAutoNum type="arabicParenR"/>
            </a:pPr>
            <a:r>
              <a:rPr lang="en-US" dirty="0"/>
              <a:t>Change remove to icon</a:t>
            </a:r>
          </a:p>
          <a:p>
            <a:pPr marL="342900" indent="-342900">
              <a:buAutoNum type="arabicParenR"/>
            </a:pPr>
            <a:r>
              <a:rPr lang="en-US" dirty="0"/>
              <a:t>Reduce inter – line spacing</a:t>
            </a:r>
          </a:p>
          <a:p>
            <a:pPr marL="342900" indent="-342900">
              <a:buAutoNum type="arabicParenR"/>
            </a:pPr>
            <a:r>
              <a:rPr lang="en-US" dirty="0"/>
              <a:t>Cut description height by 75%</a:t>
            </a:r>
          </a:p>
          <a:p>
            <a:pPr marL="342900" indent="-342900">
              <a:buAutoNum type="arabicParenR"/>
            </a:pPr>
            <a:r>
              <a:rPr lang="en-US" dirty="0"/>
              <a:t>Align text in description to top left</a:t>
            </a:r>
          </a:p>
          <a:p>
            <a:pPr marL="342900" indent="-342900">
              <a:buAutoNum type="arabicParenR"/>
            </a:pPr>
            <a:r>
              <a:rPr lang="en-US" dirty="0"/>
              <a:t>Box for images – if not images</a:t>
            </a:r>
          </a:p>
          <a:p>
            <a:pPr marL="342900" indent="-342900">
              <a:buAutoNum type="arabicParenR"/>
            </a:pPr>
            <a:r>
              <a:rPr lang="en-US" dirty="0"/>
              <a:t>Available write no images available</a:t>
            </a:r>
          </a:p>
          <a:p>
            <a:pPr marL="342900" indent="-342900">
              <a:buAutoNum type="arabicParenR"/>
            </a:pPr>
            <a:r>
              <a:rPr lang="en-US" dirty="0"/>
              <a:t>Add Clear button </a:t>
            </a:r>
          </a:p>
          <a:p>
            <a:pPr marL="342900" indent="-342900">
              <a:buAutoNum type="arabicParenR"/>
            </a:pPr>
            <a:r>
              <a:rPr lang="en-US" dirty="0"/>
              <a:t>Look </a:t>
            </a:r>
            <a:r>
              <a:rPr lang="en-US" dirty="0" err="1"/>
              <a:t>atsales</a:t>
            </a:r>
            <a:r>
              <a:rPr lang="en-US" dirty="0"/>
              <a:t> ticket layout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9BAA37C-7ED7-17FA-B602-71D632EAE932}"/>
              </a:ext>
            </a:extLst>
          </p:cNvPr>
          <p:cNvCxnSpPr/>
          <p:nvPr/>
        </p:nvCxnSpPr>
        <p:spPr>
          <a:xfrm>
            <a:off x="540774" y="235974"/>
            <a:ext cx="1012723" cy="5266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00FCFB2-786C-A027-EF16-C6D651F85BCB}"/>
              </a:ext>
            </a:extLst>
          </p:cNvPr>
          <p:cNvSpPr txBox="1"/>
          <p:nvPr/>
        </p:nvSpPr>
        <p:spPr>
          <a:xfrm>
            <a:off x="386725" y="3607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255724-4C01-F42F-C6C5-07218607BC81}"/>
              </a:ext>
            </a:extLst>
          </p:cNvPr>
          <p:cNvCxnSpPr>
            <a:cxnSpLocks/>
          </p:cNvCxnSpPr>
          <p:nvPr/>
        </p:nvCxnSpPr>
        <p:spPr>
          <a:xfrm>
            <a:off x="68826" y="1514168"/>
            <a:ext cx="824260" cy="531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F13D01-EF15-C806-6F5F-E11AF5E2FDDA}"/>
              </a:ext>
            </a:extLst>
          </p:cNvPr>
          <p:cNvSpPr txBox="1"/>
          <p:nvPr/>
        </p:nvSpPr>
        <p:spPr>
          <a:xfrm>
            <a:off x="-96037" y="114483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1F6286-7054-383B-5D0D-5765B738E40E}"/>
              </a:ext>
            </a:extLst>
          </p:cNvPr>
          <p:cNvSpPr txBox="1"/>
          <p:nvPr/>
        </p:nvSpPr>
        <p:spPr>
          <a:xfrm>
            <a:off x="1130710" y="1779950"/>
            <a:ext cx="11753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Scan or Key in Code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8E5EBB-9558-C5A5-BE84-B2838C28CC6F}"/>
              </a:ext>
            </a:extLst>
          </p:cNvPr>
          <p:cNvCxnSpPr>
            <a:cxnSpLocks/>
          </p:cNvCxnSpPr>
          <p:nvPr/>
        </p:nvCxnSpPr>
        <p:spPr>
          <a:xfrm flipV="1">
            <a:off x="222875" y="2215164"/>
            <a:ext cx="1330622" cy="780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70ABC1-CF26-80C1-184F-354D3786950B}"/>
              </a:ext>
            </a:extLst>
          </p:cNvPr>
          <p:cNvCxnSpPr>
            <a:cxnSpLocks/>
          </p:cNvCxnSpPr>
          <p:nvPr/>
        </p:nvCxnSpPr>
        <p:spPr>
          <a:xfrm flipV="1">
            <a:off x="222875" y="2180214"/>
            <a:ext cx="2363009" cy="8153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BC44FCA-E112-B242-152E-D079EDF83848}"/>
              </a:ext>
            </a:extLst>
          </p:cNvPr>
          <p:cNvCxnSpPr>
            <a:cxnSpLocks/>
          </p:cNvCxnSpPr>
          <p:nvPr/>
        </p:nvCxnSpPr>
        <p:spPr>
          <a:xfrm flipV="1">
            <a:off x="212061" y="2215164"/>
            <a:ext cx="2983423" cy="769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9F5724-C9D9-A9C1-5662-2CC71D7FC5BD}"/>
              </a:ext>
            </a:extLst>
          </p:cNvPr>
          <p:cNvCxnSpPr>
            <a:cxnSpLocks/>
          </p:cNvCxnSpPr>
          <p:nvPr/>
        </p:nvCxnSpPr>
        <p:spPr>
          <a:xfrm flipV="1">
            <a:off x="222875" y="2332614"/>
            <a:ext cx="2515409" cy="6873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CB08B1C-596F-BA0F-BB9F-02546A81F6A6}"/>
              </a:ext>
            </a:extLst>
          </p:cNvPr>
          <p:cNvCxnSpPr>
            <a:cxnSpLocks/>
          </p:cNvCxnSpPr>
          <p:nvPr/>
        </p:nvCxnSpPr>
        <p:spPr>
          <a:xfrm flipV="1">
            <a:off x="212061" y="2215164"/>
            <a:ext cx="4133797" cy="769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Delete Icon | free icon packs | UI Download">
            <a:extLst>
              <a:ext uri="{FF2B5EF4-FFF2-40B4-BE49-F238E27FC236}">
                <a16:creationId xmlns:a16="http://schemas.microsoft.com/office/drawing/2014/main" id="{36727FA5-CB4A-C4DF-4D1F-ECBAB228B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217" y="1222250"/>
            <a:ext cx="389224" cy="29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6190CE6-D724-3D12-9870-29A6BE817231}"/>
              </a:ext>
            </a:extLst>
          </p:cNvPr>
          <p:cNvSpPr txBox="1"/>
          <p:nvPr/>
        </p:nvSpPr>
        <p:spPr>
          <a:xfrm>
            <a:off x="-16872" y="274236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551785-A879-F75A-4363-7B97489A28A5}"/>
              </a:ext>
            </a:extLst>
          </p:cNvPr>
          <p:cNvCxnSpPr/>
          <p:nvPr/>
        </p:nvCxnSpPr>
        <p:spPr>
          <a:xfrm>
            <a:off x="5736130" y="1719605"/>
            <a:ext cx="1012723" cy="5266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FF6C515-F908-3C29-AF7F-BCA51C58BACE}"/>
              </a:ext>
            </a:extLst>
          </p:cNvPr>
          <p:cNvSpPr txBox="1"/>
          <p:nvPr/>
        </p:nvSpPr>
        <p:spPr>
          <a:xfrm>
            <a:off x="5582081" y="151970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15B8FB6-B844-C11F-1BD1-9C754EEE257E}"/>
              </a:ext>
            </a:extLst>
          </p:cNvPr>
          <p:cNvCxnSpPr/>
          <p:nvPr/>
        </p:nvCxnSpPr>
        <p:spPr>
          <a:xfrm>
            <a:off x="5075719" y="1919504"/>
            <a:ext cx="1012723" cy="5266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60E5AA8-60BB-2AF5-F5EB-4AE4477FAD10}"/>
              </a:ext>
            </a:extLst>
          </p:cNvPr>
          <p:cNvSpPr txBox="1"/>
          <p:nvPr/>
        </p:nvSpPr>
        <p:spPr>
          <a:xfrm>
            <a:off x="4921670" y="17196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280B57E-EA8F-AF2E-4CD3-CACB4FA85115}"/>
              </a:ext>
            </a:extLst>
          </p:cNvPr>
          <p:cNvSpPr/>
          <p:nvPr/>
        </p:nvSpPr>
        <p:spPr>
          <a:xfrm>
            <a:off x="3788229" y="4692580"/>
            <a:ext cx="462224" cy="2009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Clear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45035B5-4780-D460-32F1-9BFD1C99A32D}"/>
              </a:ext>
            </a:extLst>
          </p:cNvPr>
          <p:cNvCxnSpPr/>
          <p:nvPr/>
        </p:nvCxnSpPr>
        <p:spPr>
          <a:xfrm>
            <a:off x="2775506" y="4170459"/>
            <a:ext cx="1012723" cy="5266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D87B526-299F-9E2E-C9F9-D60574E33BFA}"/>
              </a:ext>
            </a:extLst>
          </p:cNvPr>
          <p:cNvSpPr txBox="1"/>
          <p:nvPr/>
        </p:nvSpPr>
        <p:spPr>
          <a:xfrm>
            <a:off x="2416758" y="398579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037783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879DDBA-81DC-EDAB-709A-57894655BF36}"/>
              </a:ext>
            </a:extLst>
          </p:cNvPr>
          <p:cNvSpPr/>
          <p:nvPr/>
        </p:nvSpPr>
        <p:spPr>
          <a:xfrm>
            <a:off x="5196284" y="4801136"/>
            <a:ext cx="4108489" cy="940915"/>
          </a:xfrm>
          <a:prstGeom prst="roundRect">
            <a:avLst>
              <a:gd name="adj" fmla="val 2492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129FE4D-23D4-138E-280E-18080D4941AF}"/>
              </a:ext>
            </a:extLst>
          </p:cNvPr>
          <p:cNvSpPr/>
          <p:nvPr/>
        </p:nvSpPr>
        <p:spPr>
          <a:xfrm>
            <a:off x="5196285" y="406958"/>
            <a:ext cx="4108489" cy="5345723"/>
          </a:xfrm>
          <a:prstGeom prst="roundRect">
            <a:avLst>
              <a:gd name="adj" fmla="val 2492"/>
            </a:avLst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04005E-7CA2-C3B8-64F8-CB3930587A80}"/>
              </a:ext>
            </a:extLst>
          </p:cNvPr>
          <p:cNvSpPr txBox="1"/>
          <p:nvPr/>
        </p:nvSpPr>
        <p:spPr>
          <a:xfrm>
            <a:off x="6467789" y="412603"/>
            <a:ext cx="1368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Sales Ticket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531B50-D810-80D0-DF16-9CCBDB6AEDD2}"/>
              </a:ext>
            </a:extLst>
          </p:cNvPr>
          <p:cNvGrpSpPr/>
          <p:nvPr/>
        </p:nvGrpSpPr>
        <p:grpSpPr>
          <a:xfrm>
            <a:off x="5295481" y="1105319"/>
            <a:ext cx="3414239" cy="461665"/>
            <a:chOff x="5295481" y="1105319"/>
            <a:chExt cx="3414239" cy="46166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7087E63-AB95-3E47-4E6E-E9FBB815BD55}"/>
                </a:ext>
              </a:extLst>
            </p:cNvPr>
            <p:cNvSpPr txBox="1"/>
            <p:nvPr/>
          </p:nvSpPr>
          <p:spPr>
            <a:xfrm>
              <a:off x="5295481" y="1105319"/>
              <a:ext cx="13281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Code</a:t>
              </a:r>
            </a:p>
            <a:p>
              <a:r>
                <a:rPr lang="en-US" sz="1200" dirty="0"/>
                <a:t>Cashmere Dress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A8635F4-5764-D64A-48D7-482576632E12}"/>
                </a:ext>
              </a:extLst>
            </p:cNvPr>
            <p:cNvSpPr txBox="1"/>
            <p:nvPr/>
          </p:nvSpPr>
          <p:spPr>
            <a:xfrm>
              <a:off x="7959194" y="1105319"/>
              <a:ext cx="750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$ 300.23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4E1CEED-3625-7ED1-3566-17A819A36707}"/>
              </a:ext>
            </a:extLst>
          </p:cNvPr>
          <p:cNvGrpSpPr/>
          <p:nvPr/>
        </p:nvGrpSpPr>
        <p:grpSpPr>
          <a:xfrm>
            <a:off x="5295481" y="1462268"/>
            <a:ext cx="3414239" cy="461665"/>
            <a:chOff x="5295481" y="1105319"/>
            <a:chExt cx="3414239" cy="46166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FE05D2B-04A8-8638-8351-C62A972DB231}"/>
                </a:ext>
              </a:extLst>
            </p:cNvPr>
            <p:cNvSpPr txBox="1"/>
            <p:nvPr/>
          </p:nvSpPr>
          <p:spPr>
            <a:xfrm>
              <a:off x="5295481" y="1105319"/>
              <a:ext cx="13281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Code</a:t>
              </a:r>
            </a:p>
            <a:p>
              <a:r>
                <a:rPr lang="en-US" sz="1200" dirty="0"/>
                <a:t>Cashmere Dress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F775E1D-EC4A-E20E-AD97-4BF3F9BB209D}"/>
                </a:ext>
              </a:extLst>
            </p:cNvPr>
            <p:cNvSpPr txBox="1"/>
            <p:nvPr/>
          </p:nvSpPr>
          <p:spPr>
            <a:xfrm>
              <a:off x="7959194" y="1105319"/>
              <a:ext cx="750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$ 300.23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C6A39A5-2936-194D-8D45-58120DB772CE}"/>
              </a:ext>
            </a:extLst>
          </p:cNvPr>
          <p:cNvGrpSpPr/>
          <p:nvPr/>
        </p:nvGrpSpPr>
        <p:grpSpPr>
          <a:xfrm>
            <a:off x="5295481" y="1819217"/>
            <a:ext cx="3414239" cy="461665"/>
            <a:chOff x="5295481" y="1105319"/>
            <a:chExt cx="3414239" cy="4616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DFD196D-6ECA-08F1-6748-139DF4C8594A}"/>
                </a:ext>
              </a:extLst>
            </p:cNvPr>
            <p:cNvSpPr txBox="1"/>
            <p:nvPr/>
          </p:nvSpPr>
          <p:spPr>
            <a:xfrm>
              <a:off x="5295481" y="1105319"/>
              <a:ext cx="13281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Code</a:t>
              </a:r>
            </a:p>
            <a:p>
              <a:r>
                <a:rPr lang="en-US" sz="1200" dirty="0"/>
                <a:t>Cashmere Dress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B857EE-6B8D-F814-A15C-2C530884CC00}"/>
                </a:ext>
              </a:extLst>
            </p:cNvPr>
            <p:cNvSpPr txBox="1"/>
            <p:nvPr/>
          </p:nvSpPr>
          <p:spPr>
            <a:xfrm>
              <a:off x="7959194" y="1105319"/>
              <a:ext cx="750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$ 300.23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3CA158B-2D0C-4264-17D1-C830DBD3149D}"/>
              </a:ext>
            </a:extLst>
          </p:cNvPr>
          <p:cNvGrpSpPr/>
          <p:nvPr/>
        </p:nvGrpSpPr>
        <p:grpSpPr>
          <a:xfrm>
            <a:off x="5295481" y="2176166"/>
            <a:ext cx="3414239" cy="461665"/>
            <a:chOff x="5295481" y="1105319"/>
            <a:chExt cx="3414239" cy="46166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B98BE28-5304-EA49-9AC8-30A304ECA346}"/>
                </a:ext>
              </a:extLst>
            </p:cNvPr>
            <p:cNvSpPr txBox="1"/>
            <p:nvPr/>
          </p:nvSpPr>
          <p:spPr>
            <a:xfrm>
              <a:off x="5295481" y="1105319"/>
              <a:ext cx="13281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Code</a:t>
              </a:r>
            </a:p>
            <a:p>
              <a:r>
                <a:rPr lang="en-US" sz="1200" dirty="0"/>
                <a:t>Cashmere Dress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62A8E3C-27CA-022F-9D08-AF9E8B50AF5E}"/>
                </a:ext>
              </a:extLst>
            </p:cNvPr>
            <p:cNvSpPr txBox="1"/>
            <p:nvPr/>
          </p:nvSpPr>
          <p:spPr>
            <a:xfrm>
              <a:off x="7959194" y="1105319"/>
              <a:ext cx="750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$ 300.23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5CC64C9-B184-18AF-A1FE-691ED660A408}"/>
              </a:ext>
            </a:extLst>
          </p:cNvPr>
          <p:cNvGrpSpPr/>
          <p:nvPr/>
        </p:nvGrpSpPr>
        <p:grpSpPr>
          <a:xfrm>
            <a:off x="5295481" y="2533116"/>
            <a:ext cx="3414239" cy="461665"/>
            <a:chOff x="5295481" y="1105319"/>
            <a:chExt cx="3414239" cy="46166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061A1F-FB9B-611B-0B8E-316AE32BB772}"/>
                </a:ext>
              </a:extLst>
            </p:cNvPr>
            <p:cNvSpPr txBox="1"/>
            <p:nvPr/>
          </p:nvSpPr>
          <p:spPr>
            <a:xfrm>
              <a:off x="5295481" y="1105319"/>
              <a:ext cx="13281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Code</a:t>
              </a:r>
            </a:p>
            <a:p>
              <a:r>
                <a:rPr lang="en-US" sz="1200" dirty="0"/>
                <a:t>Cashmere Dress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F9D63E3-6851-B739-CC28-7D127B9AA480}"/>
                </a:ext>
              </a:extLst>
            </p:cNvPr>
            <p:cNvSpPr txBox="1"/>
            <p:nvPr/>
          </p:nvSpPr>
          <p:spPr>
            <a:xfrm>
              <a:off x="7959194" y="1105319"/>
              <a:ext cx="750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$ 300.23</a:t>
              </a:r>
            </a:p>
          </p:txBody>
        </p:sp>
      </p:grpSp>
      <p:pic>
        <p:nvPicPr>
          <p:cNvPr id="29" name="Picture 6" descr="Delete Icon | free icon packs | UI Download">
            <a:extLst>
              <a:ext uri="{FF2B5EF4-FFF2-40B4-BE49-F238E27FC236}">
                <a16:creationId xmlns:a16="http://schemas.microsoft.com/office/drawing/2014/main" id="{85951693-9485-55AC-079A-182DEFA94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230" y="1146093"/>
            <a:ext cx="253410" cy="19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Delete Icon | free icon packs | UI Download">
            <a:extLst>
              <a:ext uri="{FF2B5EF4-FFF2-40B4-BE49-F238E27FC236}">
                <a16:creationId xmlns:a16="http://schemas.microsoft.com/office/drawing/2014/main" id="{A85AE6F8-8C8C-4DD8-C5FA-D42010D55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230" y="1499089"/>
            <a:ext cx="253410" cy="19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Delete Icon | free icon packs | UI Download">
            <a:extLst>
              <a:ext uri="{FF2B5EF4-FFF2-40B4-BE49-F238E27FC236}">
                <a16:creationId xmlns:a16="http://schemas.microsoft.com/office/drawing/2014/main" id="{21717059-50D3-623E-8A5F-63CF5D8F2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230" y="1846334"/>
            <a:ext cx="253410" cy="19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Delete Icon | free icon packs | UI Download">
            <a:extLst>
              <a:ext uri="{FF2B5EF4-FFF2-40B4-BE49-F238E27FC236}">
                <a16:creationId xmlns:a16="http://schemas.microsoft.com/office/drawing/2014/main" id="{A548F83B-4007-F2C1-A896-D53794445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230" y="2206721"/>
            <a:ext cx="253410" cy="19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Delete Icon | free icon packs | UI Download">
            <a:extLst>
              <a:ext uri="{FF2B5EF4-FFF2-40B4-BE49-F238E27FC236}">
                <a16:creationId xmlns:a16="http://schemas.microsoft.com/office/drawing/2014/main" id="{73A20D77-C441-11E3-1C08-91E8EEFDB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230" y="2573254"/>
            <a:ext cx="253410" cy="19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2721FE50-D4CF-B172-F9A5-A2BEB98AA685}"/>
              </a:ext>
            </a:extLst>
          </p:cNvPr>
          <p:cNvSpPr/>
          <p:nvPr/>
        </p:nvSpPr>
        <p:spPr>
          <a:xfrm>
            <a:off x="9123903" y="1105319"/>
            <a:ext cx="180871" cy="3104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0A8C82-F11D-4517-C494-B36FBD138A64}"/>
              </a:ext>
            </a:extLst>
          </p:cNvPr>
          <p:cNvSpPr txBox="1"/>
          <p:nvPr/>
        </p:nvSpPr>
        <p:spPr>
          <a:xfrm>
            <a:off x="9403970" y="1101840"/>
            <a:ext cx="263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Scroll bar if data exceeds space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6A9B5E2-9A65-9FB0-FDA6-704A40EFCB56}"/>
              </a:ext>
            </a:extLst>
          </p:cNvPr>
          <p:cNvGrpSpPr/>
          <p:nvPr/>
        </p:nvGrpSpPr>
        <p:grpSpPr>
          <a:xfrm>
            <a:off x="5295481" y="4834964"/>
            <a:ext cx="3533454" cy="822777"/>
            <a:chOff x="5295481" y="1082761"/>
            <a:chExt cx="3533454" cy="82277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8035710-52A1-3D5D-6541-EA7E5BCD477D}"/>
                </a:ext>
              </a:extLst>
            </p:cNvPr>
            <p:cNvSpPr txBox="1"/>
            <p:nvPr/>
          </p:nvSpPr>
          <p:spPr>
            <a:xfrm>
              <a:off x="5295481" y="1105319"/>
              <a:ext cx="848309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Sub Total</a:t>
              </a:r>
            </a:p>
            <a:p>
              <a:r>
                <a:rPr lang="en-US" sz="1200" dirty="0"/>
                <a:t>Tax </a:t>
              </a:r>
            </a:p>
            <a:p>
              <a:r>
                <a:rPr lang="en-US" sz="1000" dirty="0"/>
                <a:t>HST 125456</a:t>
              </a:r>
            </a:p>
            <a:p>
              <a:r>
                <a:rPr lang="en-US" sz="1200" dirty="0"/>
                <a:t>Total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ECFF2C3-F702-EB99-FCFF-3220AEB83A40}"/>
                </a:ext>
              </a:extLst>
            </p:cNvPr>
            <p:cNvSpPr txBox="1"/>
            <p:nvPr/>
          </p:nvSpPr>
          <p:spPr>
            <a:xfrm>
              <a:off x="7996656" y="1082761"/>
              <a:ext cx="8322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$ 1501.15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BDE8DC9A-CC08-7DDA-0EB9-526CC3BD5CC6}"/>
              </a:ext>
            </a:extLst>
          </p:cNvPr>
          <p:cNvSpPr txBox="1"/>
          <p:nvPr/>
        </p:nvSpPr>
        <p:spPr>
          <a:xfrm>
            <a:off x="8066992" y="5196441"/>
            <a:ext cx="750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$ 195.15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2C2F5E-E99D-6545-CD88-2FADF0FDB866}"/>
              </a:ext>
            </a:extLst>
          </p:cNvPr>
          <p:cNvSpPr txBox="1"/>
          <p:nvPr/>
        </p:nvSpPr>
        <p:spPr>
          <a:xfrm>
            <a:off x="7996656" y="5418684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$ </a:t>
            </a:r>
            <a:r>
              <a:rPr lang="en-US" sz="1200" b="1" dirty="0"/>
              <a:t>1696.30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47FA31B-4ABD-BC0F-58C4-E63A3EFCBE0D}"/>
              </a:ext>
            </a:extLst>
          </p:cNvPr>
          <p:cNvSpPr/>
          <p:nvPr/>
        </p:nvSpPr>
        <p:spPr>
          <a:xfrm>
            <a:off x="8514920" y="6042662"/>
            <a:ext cx="709466" cy="37127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Pay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3C6C304-5FAC-8B84-3CF5-C499707A6800}"/>
              </a:ext>
            </a:extLst>
          </p:cNvPr>
          <p:cNvSpPr/>
          <p:nvPr/>
        </p:nvSpPr>
        <p:spPr>
          <a:xfrm>
            <a:off x="7481636" y="6042662"/>
            <a:ext cx="858496" cy="37127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Cancel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26698CD3-64D2-0F5F-C91D-515049404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64" y="528820"/>
            <a:ext cx="2216162" cy="1483545"/>
          </a:xfrm>
          <a:prstGeom prst="rect">
            <a:avLst/>
          </a:prstGeom>
        </p:spPr>
      </p:pic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A7237E1-6C74-D8AD-E04F-79EAC54A5058}"/>
              </a:ext>
            </a:extLst>
          </p:cNvPr>
          <p:cNvSpPr/>
          <p:nvPr/>
        </p:nvSpPr>
        <p:spPr>
          <a:xfrm>
            <a:off x="874794" y="2096216"/>
            <a:ext cx="692750" cy="89856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Items</a:t>
            </a:r>
          </a:p>
          <a:p>
            <a:pPr algn="ctr"/>
            <a:endParaRPr lang="en-US" sz="1400" b="1" dirty="0"/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3177A7E-A727-6034-5080-178E26F3C19C}"/>
              </a:ext>
            </a:extLst>
          </p:cNvPr>
          <p:cNvSpPr/>
          <p:nvPr/>
        </p:nvSpPr>
        <p:spPr>
          <a:xfrm>
            <a:off x="1888932" y="2096216"/>
            <a:ext cx="998293" cy="89856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Amount</a:t>
            </a:r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0B18AFF-824C-CC8A-3589-E8BD5097D07E}"/>
              </a:ext>
            </a:extLst>
          </p:cNvPr>
          <p:cNvSpPr txBox="1"/>
          <p:nvPr/>
        </p:nvSpPr>
        <p:spPr>
          <a:xfrm>
            <a:off x="1615611" y="2533116"/>
            <a:ext cx="1544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$1696.30</a:t>
            </a:r>
          </a:p>
        </p:txBody>
      </p:sp>
    </p:spTree>
    <p:extLst>
      <p:ext uri="{BB962C8B-B14F-4D97-AF65-F5344CB8AC3E}">
        <p14:creationId xmlns:p14="http://schemas.microsoft.com/office/powerpoint/2010/main" val="2780872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115</Words>
  <Application>Microsoft Office PowerPoint</Application>
  <PresentationFormat>Widescreen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George Kongalath</dc:creator>
  <cp:lastModifiedBy>George Kongalath</cp:lastModifiedBy>
  <cp:revision>2</cp:revision>
  <dcterms:created xsi:type="dcterms:W3CDTF">2024-09-25T13:23:10Z</dcterms:created>
  <dcterms:modified xsi:type="dcterms:W3CDTF">2024-09-25T15:01:51Z</dcterms:modified>
</cp:coreProperties>
</file>