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DC3A-6E9D-3570-9500-F93D4D14D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EF812-0738-8FA7-1E67-7908FD84A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149F8-4D2D-5057-5D1F-34D9F4AB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239A-065F-4936-B495-5C0BC6B2B114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1582D-5AB5-16E6-938F-FCAB9EEB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63527-0460-CA45-D8C1-0906B042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F79F-2419-4AA8-B4BF-35E4B9A048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77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8885-D434-103E-C8BE-F21A8227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C618A-6CC5-F58E-7470-E93791843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823A-19E8-8DB3-DFB4-BDD33630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239A-065F-4936-B495-5C0BC6B2B114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5F3B-BF9D-45FD-B127-7AF571F3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B402-7A8B-C26D-EB94-8BD6E5D6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F79F-2419-4AA8-B4BF-35E4B9A048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41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5DEDB-8397-E2F3-4CF6-C43699051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7B195-A2CD-5646-3B0C-EAB4E8985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0B5E3-72FA-6787-689B-2207E86A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239A-065F-4936-B495-5C0BC6B2B114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44900-155C-2FFE-A4A9-BB460E1B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C4FD-8D0F-7979-530B-87A5AFF7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F79F-2419-4AA8-B4BF-35E4B9A048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30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780B-4D13-E814-4F8D-2F7B998E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31D03-3B59-BB11-F340-54F15CD9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5953-7F4E-436F-D4D7-F04362EA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239A-065F-4936-B495-5C0BC6B2B114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6F3B3-D540-898F-8DAC-B708619D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C49D-5C85-DDD8-CE27-5B277A68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F79F-2419-4AA8-B4BF-35E4B9A048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58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FADC-75BB-76A8-58BA-31C649CB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A6095-194E-0CD7-8D32-9C18048E0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4690-5D8F-AC07-FF98-980E012D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239A-065F-4936-B495-5C0BC6B2B114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145CE-7104-70BE-07A7-7668799A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DDFB0-8179-9F08-7D2D-696DDB2F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F79F-2419-4AA8-B4BF-35E4B9A048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40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0F44-F223-0F60-6EA2-51F859F1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2C13-FB6A-F8B3-3A72-6A03B0AB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BA4FF-0F83-AA23-8B33-25A451BF0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AF69E-7889-A84B-079F-561D93E4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239A-065F-4936-B495-5C0BC6B2B114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B80F3-FABE-1037-7EF0-A4113238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12721-396B-D6E2-9805-DE9953B8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F79F-2419-4AA8-B4BF-35E4B9A048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54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2643-BFFB-6307-BD4A-6C43DEF4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9B73B-3480-782F-F431-D3CD77760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A1179-85A1-A8F7-505E-30D1B83C3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ACBD0-84A7-0DC6-A807-7FB977AA9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CFD94-9C19-B4D6-B0EE-2C9D6C78F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FE975-46DE-3EF1-308D-DCE7A14A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239A-065F-4936-B495-5C0BC6B2B114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53EDB-2D0E-B89D-9F1D-00BA01E6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F7D80-362C-E59C-8A4C-5A719FEB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F79F-2419-4AA8-B4BF-35E4B9A048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66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4486-BBB0-4643-316B-4F5B7FF9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921A3-0771-0C8E-8738-09AD254A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239A-065F-4936-B495-5C0BC6B2B114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F478B-B814-B0E5-CC10-3B776E0F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C3555-0655-6FD2-DF7B-4B3CC9EF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F79F-2419-4AA8-B4BF-35E4B9A048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29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4F317-B86A-6291-2DC7-3FEFF2C6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239A-065F-4936-B495-5C0BC6B2B114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E5A9C-B162-F050-F4EB-B84DB0FE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20CD7-A5AC-1F45-6105-04BDCCF9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F79F-2419-4AA8-B4BF-35E4B9A048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58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7269-40BF-2440-3079-52507A68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261E-30A5-B002-4AE4-BF65014B8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16408-34C0-1A4A-7F14-DD6B071B3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2054-21EB-0868-641B-6B6BB5EA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239A-065F-4936-B495-5C0BC6B2B114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48491-B000-72D3-0818-2ECF95AA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C19F8-E8B9-9BFB-27B9-A375E00B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F79F-2419-4AA8-B4BF-35E4B9A048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14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C564-C1E9-B031-6B99-C0B0062B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FDAB1-0743-0D07-11E8-009A50687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C34F9-6C71-7859-506F-1F16CDCB7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C1299-CD89-C3D3-91DA-BF42D55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239A-065F-4936-B495-5C0BC6B2B114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A1A94-F97B-0757-D575-DF5B17DA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0D076-FF1B-BF2A-AF42-C8E7CB11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F79F-2419-4AA8-B4BF-35E4B9A048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44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F4200-97CD-338E-6F5A-10D6B8F4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8576-09D2-48ED-76F1-F9886911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FE24-6F6E-94AA-E19F-242868454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1239A-065F-4936-B495-5C0BC6B2B114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21BCA-DF8E-1E68-0084-139E09F47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1EA6-44CD-C852-0329-456895894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F8F79F-2419-4AA8-B4BF-35E4B9A048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63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93E2D0-4D3E-5A74-2407-518200A81AD5}"/>
              </a:ext>
            </a:extLst>
          </p:cNvPr>
          <p:cNvSpPr/>
          <p:nvPr/>
        </p:nvSpPr>
        <p:spPr>
          <a:xfrm>
            <a:off x="0" y="0"/>
            <a:ext cx="12192000" cy="94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Cashmere Casa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1473D-B15E-59D6-B54C-0B52BBD69DB3}"/>
              </a:ext>
            </a:extLst>
          </p:cNvPr>
          <p:cNvSpPr/>
          <p:nvPr/>
        </p:nvSpPr>
        <p:spPr>
          <a:xfrm>
            <a:off x="4565650" y="2120900"/>
            <a:ext cx="2895600" cy="3340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654696-A6B0-9798-C67C-383F0FC43AAE}"/>
              </a:ext>
            </a:extLst>
          </p:cNvPr>
          <p:cNvSpPr/>
          <p:nvPr/>
        </p:nvSpPr>
        <p:spPr>
          <a:xfrm>
            <a:off x="4565650" y="2120900"/>
            <a:ext cx="2895600" cy="4127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1A8DC-7E70-E585-916E-E705F13CAB0F}"/>
              </a:ext>
            </a:extLst>
          </p:cNvPr>
          <p:cNvSpPr txBox="1"/>
          <p:nvPr/>
        </p:nvSpPr>
        <p:spPr>
          <a:xfrm>
            <a:off x="6769100" y="6115050"/>
            <a:ext cx="276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Store.Cashmerecasa.com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774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30ACA1-3EEC-9AD4-C0C5-104CF3471308}"/>
              </a:ext>
            </a:extLst>
          </p:cNvPr>
          <p:cNvSpPr/>
          <p:nvPr/>
        </p:nvSpPr>
        <p:spPr>
          <a:xfrm>
            <a:off x="0" y="0"/>
            <a:ext cx="12192000" cy="94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Cashmere Casa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3D605-351C-6C81-1703-1CE06F235EDC}"/>
              </a:ext>
            </a:extLst>
          </p:cNvPr>
          <p:cNvSpPr txBox="1"/>
          <p:nvPr/>
        </p:nvSpPr>
        <p:spPr>
          <a:xfrm>
            <a:off x="497955" y="57364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Sales</a:t>
            </a:r>
            <a:endParaRPr lang="en-CA" b="1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5CE60-5308-8450-A683-99B8E23AA523}"/>
              </a:ext>
            </a:extLst>
          </p:cNvPr>
          <p:cNvSpPr txBox="1"/>
          <p:nvPr/>
        </p:nvSpPr>
        <p:spPr>
          <a:xfrm>
            <a:off x="1727200" y="6064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Refunds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13E82-68C6-BF0D-5EC8-A045388222F6}"/>
              </a:ext>
            </a:extLst>
          </p:cNvPr>
          <p:cNvSpPr txBox="1"/>
          <p:nvPr/>
        </p:nvSpPr>
        <p:spPr>
          <a:xfrm>
            <a:off x="3145597" y="622299"/>
            <a:ext cx="96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Reports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0C1DE-4387-E6AB-F6E3-8971D64F86E1}"/>
              </a:ext>
            </a:extLst>
          </p:cNvPr>
          <p:cNvSpPr txBox="1"/>
          <p:nvPr/>
        </p:nvSpPr>
        <p:spPr>
          <a:xfrm>
            <a:off x="4120302" y="665758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Taxation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D6779B-B143-93DF-3B69-4EFAEA150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323" y="98424"/>
            <a:ext cx="910722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AEEF32-3D20-C92C-C72A-347DE486F07F}"/>
              </a:ext>
            </a:extLst>
          </p:cNvPr>
          <p:cNvSpPr/>
          <p:nvPr/>
        </p:nvSpPr>
        <p:spPr>
          <a:xfrm>
            <a:off x="8769350" y="975797"/>
            <a:ext cx="3422650" cy="5691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F8102-A590-A121-2ACC-01D94595AB56}"/>
              </a:ext>
            </a:extLst>
          </p:cNvPr>
          <p:cNvSpPr txBox="1"/>
          <p:nvPr/>
        </p:nvSpPr>
        <p:spPr>
          <a:xfrm>
            <a:off x="543158" y="1035090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Item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245FF9-FE7F-01D2-51EC-2D364DDD33B0}"/>
              </a:ext>
            </a:extLst>
          </p:cNvPr>
          <p:cNvSpPr/>
          <p:nvPr/>
        </p:nvSpPr>
        <p:spPr>
          <a:xfrm flipH="1">
            <a:off x="1949450" y="1071392"/>
            <a:ext cx="1847850" cy="375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sku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5B10C-2EC8-9443-790D-79C6F9760DA0}"/>
              </a:ext>
            </a:extLst>
          </p:cNvPr>
          <p:cNvSpPr txBox="1"/>
          <p:nvPr/>
        </p:nvSpPr>
        <p:spPr>
          <a:xfrm>
            <a:off x="543158" y="166691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E076B8-0D7F-556E-322E-12202D0DDDBC}"/>
              </a:ext>
            </a:extLst>
          </p:cNvPr>
          <p:cNvSpPr/>
          <p:nvPr/>
        </p:nvSpPr>
        <p:spPr>
          <a:xfrm>
            <a:off x="1952625" y="1836862"/>
            <a:ext cx="3530600" cy="1843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Pink dress icon circle Royalty Free Vector Image">
            <a:extLst>
              <a:ext uri="{FF2B5EF4-FFF2-40B4-BE49-F238E27FC236}">
                <a16:creationId xmlns:a16="http://schemas.microsoft.com/office/drawing/2014/main" id="{E486FF81-1D3E-CA3C-F646-B151CCEA9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3998722"/>
            <a:ext cx="1530350" cy="165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747AA1-BA62-BC05-D379-4A57E4EB3118}"/>
              </a:ext>
            </a:extLst>
          </p:cNvPr>
          <p:cNvSpPr txBox="1"/>
          <p:nvPr/>
        </p:nvSpPr>
        <p:spPr>
          <a:xfrm>
            <a:off x="6858846" y="1603415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$ 120.00</a:t>
            </a:r>
            <a:endParaRPr lang="en-CA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19975-66B0-A799-2C5A-280030D6A668}"/>
              </a:ext>
            </a:extLst>
          </p:cNvPr>
          <p:cNvSpPr txBox="1"/>
          <p:nvPr/>
        </p:nvSpPr>
        <p:spPr>
          <a:xfrm>
            <a:off x="640879" y="3879850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</a:t>
            </a:r>
            <a:endParaRPr lang="en-CA" dirty="0"/>
          </a:p>
        </p:txBody>
      </p:sp>
      <p:pic>
        <p:nvPicPr>
          <p:cNvPr id="16" name="Picture 4" descr="Pink dress icon circle Royalty Free Vector Image">
            <a:extLst>
              <a:ext uri="{FF2B5EF4-FFF2-40B4-BE49-F238E27FC236}">
                <a16:creationId xmlns:a16="http://schemas.microsoft.com/office/drawing/2014/main" id="{DE926C56-E2DF-E171-69DD-A62026DFF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178" y="3998722"/>
            <a:ext cx="1530350" cy="165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ink dress icon circle Royalty Free Vector Image">
            <a:extLst>
              <a:ext uri="{FF2B5EF4-FFF2-40B4-BE49-F238E27FC236}">
                <a16:creationId xmlns:a16="http://schemas.microsoft.com/office/drawing/2014/main" id="{159D1C27-A026-ECDB-C348-7F403359D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736" y="3998722"/>
            <a:ext cx="1530350" cy="165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43346A-16DC-D2EC-052A-A568F62D01A1}"/>
              </a:ext>
            </a:extLst>
          </p:cNvPr>
          <p:cNvSpPr txBox="1"/>
          <p:nvPr/>
        </p:nvSpPr>
        <p:spPr>
          <a:xfrm>
            <a:off x="4324622" y="577037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80D95-E896-6B74-94A0-11D9B3DB92D0}"/>
              </a:ext>
            </a:extLst>
          </p:cNvPr>
          <p:cNvSpPr txBox="1"/>
          <p:nvPr/>
        </p:nvSpPr>
        <p:spPr>
          <a:xfrm>
            <a:off x="3797300" y="6020702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$ 50.00</a:t>
            </a:r>
            <a:endParaRPr lang="en-CA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262C94-D8E1-F84B-75FC-70755EAD3D91}"/>
              </a:ext>
            </a:extLst>
          </p:cNvPr>
          <p:cNvSpPr/>
          <p:nvPr/>
        </p:nvSpPr>
        <p:spPr>
          <a:xfrm>
            <a:off x="7264400" y="2206162"/>
            <a:ext cx="774700" cy="29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C1F0DF-3ACD-C82E-46BD-1570C592A021}"/>
              </a:ext>
            </a:extLst>
          </p:cNvPr>
          <p:cNvSpPr txBox="1"/>
          <p:nvPr/>
        </p:nvSpPr>
        <p:spPr>
          <a:xfrm>
            <a:off x="8862750" y="1035090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E146F2-DF57-13E6-2305-F4FA2C75FCCC}"/>
              </a:ext>
            </a:extLst>
          </p:cNvPr>
          <p:cNvSpPr txBox="1"/>
          <p:nvPr/>
        </p:nvSpPr>
        <p:spPr>
          <a:xfrm>
            <a:off x="11332665" y="1010682"/>
            <a:ext cx="69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AFB99-8B93-9665-A1F4-9585EADA0B98}"/>
              </a:ext>
            </a:extLst>
          </p:cNvPr>
          <p:cNvSpPr txBox="1"/>
          <p:nvPr/>
        </p:nvSpPr>
        <p:spPr>
          <a:xfrm>
            <a:off x="9004728" y="5301088"/>
            <a:ext cx="66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</a:t>
            </a:r>
          </a:p>
          <a:p>
            <a:r>
              <a:rPr lang="en-US" dirty="0"/>
              <a:t>Tax</a:t>
            </a:r>
          </a:p>
          <a:p>
            <a:r>
              <a:rPr lang="en-US" dirty="0"/>
              <a:t>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AA853-155F-2024-4D6F-54A387B3697F}"/>
              </a:ext>
            </a:extLst>
          </p:cNvPr>
          <p:cNvSpPr txBox="1"/>
          <p:nvPr/>
        </p:nvSpPr>
        <p:spPr>
          <a:xfrm>
            <a:off x="9805426" y="6224418"/>
            <a:ext cx="13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  <a:r>
              <a:rPr lang="en-US" dirty="0"/>
              <a:t> Cash  </a:t>
            </a:r>
            <a:r>
              <a:rPr lang="en-US" sz="1000" dirty="0"/>
              <a:t>0</a:t>
            </a:r>
            <a:r>
              <a:rPr lang="en-US" dirty="0"/>
              <a:t> CC</a:t>
            </a:r>
            <a:endParaRPr lang="en-CA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59D1E7-F549-EA40-7709-D19B149DE18D}"/>
              </a:ext>
            </a:extLst>
          </p:cNvPr>
          <p:cNvSpPr/>
          <p:nvPr/>
        </p:nvSpPr>
        <p:spPr>
          <a:xfrm>
            <a:off x="6858846" y="1052434"/>
            <a:ext cx="1587502" cy="3637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item</a:t>
            </a:r>
            <a:endParaRPr lang="en-C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99BE20-00E0-4805-5551-F7A2B5416EC3}"/>
              </a:ext>
            </a:extLst>
          </p:cNvPr>
          <p:cNvSpPr/>
          <p:nvPr/>
        </p:nvSpPr>
        <p:spPr>
          <a:xfrm>
            <a:off x="6965650" y="4060125"/>
            <a:ext cx="1701800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Often bought together items</a:t>
            </a:r>
            <a:endParaRPr lang="en-CA" dirty="0"/>
          </a:p>
        </p:txBody>
      </p:sp>
      <p:pic>
        <p:nvPicPr>
          <p:cNvPr id="28" name="Picture 4" descr="Pink dress icon circle Royalty Free Vector Image">
            <a:extLst>
              <a:ext uri="{FF2B5EF4-FFF2-40B4-BE49-F238E27FC236}">
                <a16:creationId xmlns:a16="http://schemas.microsoft.com/office/drawing/2014/main" id="{4CDA427A-5EFF-61DD-32B1-012F44373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904" y="4533367"/>
            <a:ext cx="1530350" cy="165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8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91526C-272C-1961-3C54-7BD59428F3AC}"/>
              </a:ext>
            </a:extLst>
          </p:cNvPr>
          <p:cNvSpPr/>
          <p:nvPr/>
        </p:nvSpPr>
        <p:spPr>
          <a:xfrm>
            <a:off x="0" y="0"/>
            <a:ext cx="12192000" cy="94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Cashmere Casa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65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A95F00-AC0D-7CEE-B99B-2A7BC9B81664}"/>
              </a:ext>
            </a:extLst>
          </p:cNvPr>
          <p:cNvSpPr/>
          <p:nvPr/>
        </p:nvSpPr>
        <p:spPr>
          <a:xfrm>
            <a:off x="0" y="0"/>
            <a:ext cx="12192000" cy="94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Cashmere Casa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965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44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 Tamir</dc:creator>
  <cp:lastModifiedBy>Jo Tamir</cp:lastModifiedBy>
  <cp:revision>2</cp:revision>
  <dcterms:created xsi:type="dcterms:W3CDTF">2024-09-10T17:56:16Z</dcterms:created>
  <dcterms:modified xsi:type="dcterms:W3CDTF">2024-09-19T20:51:41Z</dcterms:modified>
</cp:coreProperties>
</file>