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A11D-746C-4EA8-AEEE-9DA8AD1CC334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0330-3CFB-49ED-A131-0CE2E01338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28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A11D-746C-4EA8-AEEE-9DA8AD1CC334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0330-3CFB-49ED-A131-0CE2E01338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55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A11D-746C-4EA8-AEEE-9DA8AD1CC334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0330-3CFB-49ED-A131-0CE2E01338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68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A11D-746C-4EA8-AEEE-9DA8AD1CC334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0330-3CFB-49ED-A131-0CE2E01338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11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A11D-746C-4EA8-AEEE-9DA8AD1CC334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0330-3CFB-49ED-A131-0CE2E01338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80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A11D-746C-4EA8-AEEE-9DA8AD1CC334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0330-3CFB-49ED-A131-0CE2E01338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99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A11D-746C-4EA8-AEEE-9DA8AD1CC334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0330-3CFB-49ED-A131-0CE2E01338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72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A11D-746C-4EA8-AEEE-9DA8AD1CC334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0330-3CFB-49ED-A131-0CE2E01338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77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A11D-746C-4EA8-AEEE-9DA8AD1CC334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0330-3CFB-49ED-A131-0CE2E01338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29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A11D-746C-4EA8-AEEE-9DA8AD1CC334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0330-3CFB-49ED-A131-0CE2E01338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46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A11D-746C-4EA8-AEEE-9DA8AD1CC334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0330-3CFB-49ED-A131-0CE2E01338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05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CA11D-746C-4EA8-AEEE-9DA8AD1CC334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20330-3CFB-49ED-A131-0CE2E01338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64" b="43778" l="6137" r="274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84" t="1900" r="72500" b="56406"/>
          <a:stretch/>
        </p:blipFill>
        <p:spPr>
          <a:xfrm>
            <a:off x="436606" y="-231448"/>
            <a:ext cx="8229600" cy="754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22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如螢幕大小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COOL</dc:creator>
  <cp:lastModifiedBy>COOL</cp:lastModifiedBy>
  <cp:revision>1</cp:revision>
  <dcterms:created xsi:type="dcterms:W3CDTF">2021-06-19T05:53:11Z</dcterms:created>
  <dcterms:modified xsi:type="dcterms:W3CDTF">2021-06-19T05:53:51Z</dcterms:modified>
</cp:coreProperties>
</file>