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4D35-EDE4-46DC-8306-AEF3346243E9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48F7-64D8-4EC1-88FF-2A646885B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5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5898" l="7891" r="91797">
                        <a14:backgroundMark x1="49766" y1="49414" x2="48516" y2="51270"/>
                        <a14:backgroundMark x1="35781" y1="54297" x2="36719" y2="54492"/>
                        <a14:backgroundMark x1="71719" y1="30859" x2="71953" y2="29883"/>
                        <a14:backgroundMark x1="72188" y1="33301" x2="71875" y2="33984"/>
                        <a14:backgroundMark x1="47578" y1="62109" x2="47344" y2="60645"/>
                        <a14:backgroundMark x1="53828" y1="90918" x2="53438" y2="89648"/>
                        <a14:backgroundMark x1="53047" y1="85742" x2="53125" y2="84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COOL</dc:creator>
  <cp:lastModifiedBy>COOL</cp:lastModifiedBy>
  <cp:revision>1</cp:revision>
  <dcterms:created xsi:type="dcterms:W3CDTF">2021-06-15T12:41:57Z</dcterms:created>
  <dcterms:modified xsi:type="dcterms:W3CDTF">2021-06-15T12:42:27Z</dcterms:modified>
</cp:coreProperties>
</file>