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D5739-9654-45CA-B3C6-DC086C994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2956D2-0BDD-4E9D-90C9-C2C5AEE35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3A887-DF34-481D-B48F-C23AC7D6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3872-D521-445F-B40C-4D6072BA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4CB0D-68AF-4591-B0EB-86627CAB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4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8ACA7-07E5-4620-A1AF-FD613755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8F005-5A10-4905-8FC6-C05EE1CE2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27C5D-F979-4289-9B1F-452240A6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E9F4-5F1A-40D5-B4E5-0C21D87C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FB57B-62BF-464F-AB20-3E058815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7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251D8A-D185-4320-9400-FD11BBF0B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D851CD-7470-4365-AF24-F43E1FC39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616D7-9A5D-4430-81F5-C15AF113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B2056-CE20-4FC7-809C-EC2FDEAC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6500F-3434-4DF0-80C8-0D03F38F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32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8CA5C-206C-41E3-8694-12B23F58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90ACE-83F5-4588-8467-207341FE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D747A-2FF3-4AA0-83F7-9553EC68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30435-ECAF-4E62-BE1C-6CE40E3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2F8A0-71B9-4847-B434-0171BC5E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3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7EEFA-F52C-424E-8515-4E59CBCD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BEB92-DE7C-4F02-AC29-7797CF32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B1262-47CA-4AFE-9E83-2BE3A897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95152-F6B4-4203-A3BA-00B2DF47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CB90A-61C7-428E-BCFC-E371CD25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98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4D5C4-497E-42F4-BAC5-6317446D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2CC97-51F3-444D-853D-D18A7D553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58379-EE85-4133-A8FD-DC62023FA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12D77-08C2-4FFB-A5BD-48BE8C75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65AA5-17EB-46F9-846F-364CF094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14B04-0785-482B-887B-6947BDF1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2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29992-05CB-4FCA-A72F-FBF9B40D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AA0B5-BD40-46DD-A6D8-D90B8904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03BAE-838F-4506-A8BF-6230BE2A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BB939-E37D-41DF-9C47-D54AD50FF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71163-7FC5-4B6A-A63A-5D56CB3B3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3DC29A-2B67-48DE-8EC7-D9555454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6C0C2E-F386-4EBB-BBC3-6AFC5ACF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2AAEA2-A8F8-474F-AB6A-82F46B2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0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2EB3C-9686-42B1-A5B3-88CE1E79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63AE72-44BE-4EBA-A2CB-EB21E5D6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05CDDE-9BFB-40DA-9423-2D068798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9215F6-56EC-4747-B570-8A750F18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61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995155-B1E9-4D75-899B-4BA5CA51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62062B-66C7-4431-AEAF-51EBD1A1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7D94D-6A88-43D3-8657-73F4A90C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33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17F09-33A2-464D-87A7-55A1A89C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EC00F-BE0E-448C-89F8-0B0DE658B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A4C2F-665E-4666-9107-92B3A4C1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7CE46-8729-4B39-98D4-381D44B5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326EA-D453-4861-9555-2CBF0188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2147F-F5FD-41A7-9631-D86FA12C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36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D2F43-AE9A-4A9A-968C-307EFA5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A6D989-C090-421B-993F-8AC221149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6355D6-02BA-41CD-AAF5-A508C700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7A922-CD65-4DE5-ABF5-12980E7C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C5CE7-14A0-4127-9F27-DADECDAE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77A3A-3D8A-435D-96A0-5D1E6622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DF83C8-8E6E-4886-922A-B4580053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CF7DA-9587-48E5-B119-C390A220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EB78C-749C-4568-8DBD-143F57D86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AAE0-B756-4192-844F-77F93CE009A6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98C2F-8E4B-4702-B0B0-6ACA83295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D3D98-55C0-4919-A78A-724904B80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FDEA-0FD7-4156-B825-123B71BB83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80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A4B6-A947-418D-A804-828DC5BF1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B80B4-EE0D-4C8F-95A5-99D9D3606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조현기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117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25917-F392-4D1C-A5EC-477D73B4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7037C-8348-444F-90BB-830878017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13265" cy="3128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9EDEC7-8D0A-4FE0-8AA9-56F29DABA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690688"/>
            <a:ext cx="3113265" cy="3113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0A34DC-C925-4E8B-9B56-865FB0AFA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40" y="1690687"/>
            <a:ext cx="3108060" cy="3113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A41944-9451-4428-94CD-E63FA60A5CC2}"/>
              </a:ext>
            </a:extLst>
          </p:cNvPr>
          <p:cNvSpPr txBox="1"/>
          <p:nvPr/>
        </p:nvSpPr>
        <p:spPr>
          <a:xfrm>
            <a:off x="838200" y="5305425"/>
            <a:ext cx="311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빨간색으로 그림을 그릴 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3E9C2-C6DF-43C1-A24C-97056EFCAF96}"/>
              </a:ext>
            </a:extLst>
          </p:cNvPr>
          <p:cNvSpPr txBox="1"/>
          <p:nvPr/>
        </p:nvSpPr>
        <p:spPr>
          <a:xfrm>
            <a:off x="4610101" y="5284232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스티커를 찍을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아래 </a:t>
            </a:r>
            <a:r>
              <a:rPr lang="en-US" altLang="ko-KR" dirty="0"/>
              <a:t>Scrollbar</a:t>
            </a:r>
            <a:r>
              <a:rPr lang="ko-KR" altLang="en-US" dirty="0"/>
              <a:t>로 크기를 조절할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54DA4-8346-4604-91E7-D9E6C52C3FF8}"/>
              </a:ext>
            </a:extLst>
          </p:cNvPr>
          <p:cNvSpPr txBox="1"/>
          <p:nvPr/>
        </p:nvSpPr>
        <p:spPr>
          <a:xfrm>
            <a:off x="8454540" y="516731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둘다</a:t>
            </a:r>
            <a:r>
              <a:rPr lang="ko-KR" altLang="en-US" dirty="0"/>
              <a:t> 찍는 것도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93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25917-F392-4D1C-A5EC-477D73B4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AF3076-0B1A-4045-A19A-E9C129BC1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2" y="1690688"/>
            <a:ext cx="4739306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E51744-8043-4ADF-8A71-FA7DDFFED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641" y="1724964"/>
            <a:ext cx="4835159" cy="151449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89D6C3F-F1E8-4368-A32D-C1C5E6839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640" y="3866357"/>
            <a:ext cx="4835159" cy="1325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B12AE5-76B6-4ED3-8112-BE1D554A20E6}"/>
              </a:ext>
            </a:extLst>
          </p:cNvPr>
          <p:cNvSpPr txBox="1"/>
          <p:nvPr/>
        </p:nvSpPr>
        <p:spPr>
          <a:xfrm>
            <a:off x="6448425" y="5415126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로그인을 해야 메인 화면으로</a:t>
            </a:r>
            <a:endParaRPr lang="en-US" altLang="ko-KR" dirty="0"/>
          </a:p>
          <a:p>
            <a:r>
              <a:rPr lang="ko-KR" altLang="en-US" dirty="0"/>
              <a:t>진입할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09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25917-F392-4D1C-A5EC-477D73B4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기본예제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0B52F1-CE8B-4E88-9D1D-25FD7A31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53" y="525328"/>
            <a:ext cx="2272865" cy="3059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82DD28-7BDE-4BC3-AD69-B430DABB5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018" y="3584942"/>
            <a:ext cx="2287155" cy="30596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6DB1D2-C314-42C2-888F-5E2F8BB65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307" y="525328"/>
            <a:ext cx="2272866" cy="30596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3D5C03-4ACB-46E3-BE72-3B52DB6E1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53" y="3584942"/>
            <a:ext cx="2272865" cy="3059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D017FA-1ACB-408A-92A1-FA11D915C168}"/>
              </a:ext>
            </a:extLst>
          </p:cNvPr>
          <p:cNvSpPr txBox="1"/>
          <p:nvPr/>
        </p:nvSpPr>
        <p:spPr>
          <a:xfrm>
            <a:off x="838200" y="1586753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</a:t>
            </a:r>
            <a:r>
              <a:rPr lang="en-US" altLang="ko-KR" dirty="0"/>
              <a:t>ActionListener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/>
              <a:t>Frame</a:t>
            </a:r>
            <a:r>
              <a:rPr lang="ko-KR" altLang="en-US" dirty="0"/>
              <a:t>의 배경색을 바꾸는 예제 </a:t>
            </a:r>
          </a:p>
        </p:txBody>
      </p:sp>
    </p:spTree>
    <p:extLst>
      <p:ext uri="{BB962C8B-B14F-4D97-AF65-F5344CB8AC3E}">
        <p14:creationId xmlns:p14="http://schemas.microsoft.com/office/powerpoint/2010/main" val="355558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25917-F392-4D1C-A5EC-477D73B4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기본예제</a:t>
            </a:r>
            <a:endParaRPr lang="ko-KR" altLang="en-US" dirty="0"/>
          </a:p>
        </p:txBody>
      </p:sp>
      <p:pic>
        <p:nvPicPr>
          <p:cNvPr id="12" name="그림 11" descr="광장이(가) 표시된 사진&#10;&#10;자동 생성된 설명">
            <a:extLst>
              <a:ext uri="{FF2B5EF4-FFF2-40B4-BE49-F238E27FC236}">
                <a16:creationId xmlns:a16="http://schemas.microsoft.com/office/drawing/2014/main" id="{EE0128E7-4237-4F5D-B4EF-92698F92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099624"/>
            <a:ext cx="3314700" cy="4892040"/>
          </a:xfrm>
          <a:prstGeom prst="rect">
            <a:avLst/>
          </a:prstGeom>
        </p:spPr>
      </p:pic>
      <p:pic>
        <p:nvPicPr>
          <p:cNvPr id="6" name="그림 5" descr="광장이(가) 표시된 사진&#10;&#10;자동 생성된 설명">
            <a:extLst>
              <a:ext uri="{FF2B5EF4-FFF2-40B4-BE49-F238E27FC236}">
                <a16:creationId xmlns:a16="http://schemas.microsoft.com/office/drawing/2014/main" id="{E4605A16-2E60-4591-956C-D592DC0A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1099624"/>
            <a:ext cx="3307080" cy="4892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5EFC0-00E9-4239-902E-4F954E4B7D9B}"/>
              </a:ext>
            </a:extLst>
          </p:cNvPr>
          <p:cNvSpPr txBox="1"/>
          <p:nvPr/>
        </p:nvSpPr>
        <p:spPr>
          <a:xfrm>
            <a:off x="838200" y="1501857"/>
            <a:ext cx="2821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</a:t>
            </a:r>
            <a:r>
              <a:rPr lang="ko-KR" altLang="en-US" dirty="0"/>
              <a:t> 혹은 </a:t>
            </a:r>
            <a:r>
              <a:rPr lang="en-US" altLang="ko-KR" dirty="0" err="1"/>
              <a:t>Textarea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 err="1"/>
              <a:t>엔터를</a:t>
            </a:r>
            <a:r>
              <a:rPr lang="ko-KR" altLang="en-US" dirty="0"/>
              <a:t> 누르면 가운데 </a:t>
            </a:r>
            <a:endParaRPr lang="en-US" altLang="ko-KR" dirty="0"/>
          </a:p>
          <a:p>
            <a:r>
              <a:rPr lang="en-US" altLang="ko-KR" dirty="0" err="1"/>
              <a:t>Textfield</a:t>
            </a:r>
            <a:r>
              <a:rPr lang="ko-KR" altLang="en-US" dirty="0"/>
              <a:t>에 입력되는 예제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366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25917-F392-4D1C-A5EC-477D73B4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활용예제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지뢰찾기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9094682-E461-4554-9E3F-A05D765BF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71" y="1690688"/>
            <a:ext cx="3863340" cy="4640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6D27D9-BBA4-495D-94EF-FFF047886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192" y="1690688"/>
            <a:ext cx="2457423" cy="2951816"/>
          </a:xfrm>
          <a:prstGeom prst="rect">
            <a:avLst/>
          </a:prstGeom>
        </p:spPr>
      </p:pic>
      <p:pic>
        <p:nvPicPr>
          <p:cNvPr id="5" name="그림 4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F741468E-19DF-496D-A1CD-4B7CC3FCD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31" y="1696528"/>
            <a:ext cx="2457423" cy="2945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29AC20-DBDE-4794-9A95-42E55577F8EA}"/>
              </a:ext>
            </a:extLst>
          </p:cNvPr>
          <p:cNvSpPr txBox="1"/>
          <p:nvPr/>
        </p:nvSpPr>
        <p:spPr>
          <a:xfrm>
            <a:off x="5660958" y="4754563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졌을때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E852F-3ED9-4E87-B7FB-07B4E3635EBC}"/>
              </a:ext>
            </a:extLst>
          </p:cNvPr>
          <p:cNvSpPr txBox="1"/>
          <p:nvPr/>
        </p:nvSpPr>
        <p:spPr>
          <a:xfrm>
            <a:off x="8486084" y="4754563"/>
            <a:ext cx="28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이겼을때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(timer</a:t>
            </a:r>
            <a:r>
              <a:rPr lang="ko-KR" altLang="en-US" dirty="0"/>
              <a:t> 추후 개발예정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16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25917-F392-4D1C-A5EC-477D73B4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활용예제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지뢰찾기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BD5DFBF6-4774-44D2-ADE4-C8C1C4B1B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08" y="2055812"/>
            <a:ext cx="1103548" cy="1325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93AE6C-8718-4F6B-B11B-6F0C11A7F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9" y="1758391"/>
            <a:ext cx="1879816" cy="2103437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28DF9FCA-E906-4CDA-9AFF-FEE82191C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478" y="1381125"/>
            <a:ext cx="3772322" cy="3124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9AD69E-EDDB-429E-9DFB-F7283C2AE7A5}"/>
              </a:ext>
            </a:extLst>
          </p:cNvPr>
          <p:cNvSpPr txBox="1"/>
          <p:nvPr/>
        </p:nvSpPr>
        <p:spPr>
          <a:xfrm>
            <a:off x="923924" y="424815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 메뉴바에서 난이도를 선택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상단 가운데 </a:t>
            </a:r>
            <a:r>
              <a:rPr lang="en-US" altLang="ko-KR" dirty="0"/>
              <a:t>Reset</a:t>
            </a:r>
            <a:r>
              <a:rPr lang="ko-KR" altLang="en-US" dirty="0"/>
              <a:t>버튼으로 </a:t>
            </a:r>
            <a:r>
              <a:rPr lang="ko-KR" altLang="en-US" dirty="0" err="1"/>
              <a:t>리셋가능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25917-F392-4D1C-A5EC-477D73B4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활용예제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지뢰찾기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BD5DFBF6-4774-44D2-ADE4-C8C1C4B1B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08" y="2055812"/>
            <a:ext cx="1103548" cy="1325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93AE6C-8718-4F6B-B11B-6F0C11A7F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9" y="1758391"/>
            <a:ext cx="1879816" cy="2103437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28DF9FCA-E906-4CDA-9AFF-FEE82191C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478" y="1381125"/>
            <a:ext cx="3772322" cy="3124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9AD69E-EDDB-429E-9DFB-F7283C2AE7A5}"/>
              </a:ext>
            </a:extLst>
          </p:cNvPr>
          <p:cNvSpPr txBox="1"/>
          <p:nvPr/>
        </p:nvSpPr>
        <p:spPr>
          <a:xfrm>
            <a:off x="923924" y="424815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 메뉴바에서 난이도를 선택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상단 가운데 </a:t>
            </a:r>
            <a:r>
              <a:rPr lang="en-US" altLang="ko-KR" dirty="0"/>
              <a:t>Reset</a:t>
            </a:r>
            <a:r>
              <a:rPr lang="ko-KR" altLang="en-US" dirty="0"/>
              <a:t>버튼으로 </a:t>
            </a:r>
            <a:r>
              <a:rPr lang="ko-KR" altLang="en-US" dirty="0" err="1"/>
              <a:t>리셋가능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25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25917-F392-4D1C-A5EC-477D73B4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활용예제</a:t>
            </a:r>
            <a:r>
              <a:rPr lang="en-US" altLang="ko-KR" dirty="0"/>
              <a:t>(</a:t>
            </a:r>
            <a:r>
              <a:rPr lang="ko-KR" altLang="en-US" sz="4000" dirty="0"/>
              <a:t>별자리별 오늘의 운세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A0FE06-FD0A-4423-97B4-49B25F1A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5405"/>
            <a:ext cx="4450080" cy="4457700"/>
          </a:xfrm>
          <a:prstGeom prst="rect">
            <a:avLst/>
          </a:prstGeom>
        </p:spPr>
      </p:pic>
      <p:pic>
        <p:nvPicPr>
          <p:cNvPr id="10" name="그림 9" descr="텍스트, 검은색, 점수판, 스크린샷이(가) 표시된 사진&#10;&#10;자동 생성된 설명">
            <a:extLst>
              <a:ext uri="{FF2B5EF4-FFF2-40B4-BE49-F238E27FC236}">
                <a16:creationId xmlns:a16="http://schemas.microsoft.com/office/drawing/2014/main" id="{F88E555C-8D37-4808-9481-46CB10976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85" y="1335405"/>
            <a:ext cx="2708332" cy="2722245"/>
          </a:xfrm>
          <a:prstGeom prst="rect">
            <a:avLst/>
          </a:prstGeom>
        </p:spPr>
      </p:pic>
      <p:pic>
        <p:nvPicPr>
          <p:cNvPr id="12" name="그림 11" descr="텍스트, 모니터, 검은색, 은색이(가) 표시된 사진&#10;&#10;자동 생성된 설명">
            <a:extLst>
              <a:ext uri="{FF2B5EF4-FFF2-40B4-BE49-F238E27FC236}">
                <a16:creationId xmlns:a16="http://schemas.microsoft.com/office/drawing/2014/main" id="{FE0788E7-9C43-4EFA-962A-8C92F688E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86" y="4057650"/>
            <a:ext cx="2708332" cy="2633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0D3CE9-8B96-4783-B077-BDFBCA9BBC55}"/>
              </a:ext>
            </a:extLst>
          </p:cNvPr>
          <p:cNvSpPr txBox="1"/>
          <p:nvPr/>
        </p:nvSpPr>
        <p:spPr>
          <a:xfrm>
            <a:off x="8543925" y="1489174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별자리</a:t>
            </a:r>
            <a:r>
              <a:rPr lang="en-US" altLang="ko-KR" dirty="0"/>
              <a:t>(choice)</a:t>
            </a:r>
            <a:r>
              <a:rPr lang="ko-KR" altLang="en-US" dirty="0"/>
              <a:t>를 클릭해 </a:t>
            </a:r>
            <a:endParaRPr lang="en-US" altLang="ko-KR" dirty="0"/>
          </a:p>
          <a:p>
            <a:r>
              <a:rPr lang="ko-KR" altLang="en-US" dirty="0"/>
              <a:t>별자리별 운세를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98379-860C-4903-9765-C8600A92D207}"/>
              </a:ext>
            </a:extLst>
          </p:cNvPr>
          <p:cNvSpPr txBox="1"/>
          <p:nvPr/>
        </p:nvSpPr>
        <p:spPr>
          <a:xfrm>
            <a:off x="8417617" y="4164032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생일</a:t>
            </a:r>
            <a:r>
              <a:rPr lang="en-US" altLang="ko-KR" dirty="0"/>
              <a:t>(list)</a:t>
            </a:r>
            <a:r>
              <a:rPr lang="ko-KR" altLang="en-US" dirty="0"/>
              <a:t>을 입력해서도 </a:t>
            </a:r>
            <a:endParaRPr lang="en-US" altLang="ko-KR" dirty="0"/>
          </a:p>
          <a:p>
            <a:r>
              <a:rPr lang="ko-KR" altLang="en-US" dirty="0"/>
              <a:t>별자리별 운세를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13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25917-F392-4D1C-A5EC-477D73B4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48AA6E-A4D1-4FFC-BD74-7847B71E6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189"/>
            <a:ext cx="5033682" cy="5016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B44432-CF48-42F2-9033-11E0BEC41D2D}"/>
              </a:ext>
            </a:extLst>
          </p:cNvPr>
          <p:cNvSpPr txBox="1"/>
          <p:nvPr/>
        </p:nvSpPr>
        <p:spPr>
          <a:xfrm>
            <a:off x="5871882" y="2133187"/>
            <a:ext cx="397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색을 클릭해</a:t>
            </a:r>
            <a:r>
              <a:rPr lang="en-US" altLang="ko-KR" dirty="0"/>
              <a:t>, Canvas</a:t>
            </a:r>
            <a:r>
              <a:rPr lang="ko-KR" altLang="en-US" dirty="0"/>
              <a:t>에 드래그 하면 그림을 그릴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31A39-D121-4025-B134-ADB6472C4729}"/>
              </a:ext>
            </a:extLst>
          </p:cNvPr>
          <p:cNvSpPr txBox="1"/>
          <p:nvPr/>
        </p:nvSpPr>
        <p:spPr>
          <a:xfrm>
            <a:off x="5871883" y="3486895"/>
            <a:ext cx="3971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랜덤은 색이 랜덤으로 적용되고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사용자 지정은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Scrollbar</a:t>
            </a:r>
            <a:r>
              <a:rPr lang="ko-KR" altLang="en-US" dirty="0"/>
              <a:t>를 이용해 색을 조정할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CC074-3FAA-43F9-85AD-50365E6F9448}"/>
              </a:ext>
            </a:extLst>
          </p:cNvPr>
          <p:cNvSpPr txBox="1"/>
          <p:nvPr/>
        </p:nvSpPr>
        <p:spPr>
          <a:xfrm>
            <a:off x="5871882" y="5011965"/>
            <a:ext cx="366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 초기화 버튼으로 </a:t>
            </a:r>
            <a:r>
              <a:rPr lang="en-US" altLang="ko-KR" dirty="0"/>
              <a:t>Canvas</a:t>
            </a:r>
            <a:r>
              <a:rPr lang="ko-KR" altLang="en-US" dirty="0"/>
              <a:t>를 초기화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29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177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JAVA 프로젝트</vt:lpstr>
      <vt:lpstr>메인화면</vt:lpstr>
      <vt:lpstr>기본예제</vt:lpstr>
      <vt:lpstr>기본예제</vt:lpstr>
      <vt:lpstr>활용예제(지뢰찾기)</vt:lpstr>
      <vt:lpstr>활용예제(지뢰찾기)</vt:lpstr>
      <vt:lpstr>활용예제(지뢰찾기)</vt:lpstr>
      <vt:lpstr>활용예제(별자리별 오늘의 운세)</vt:lpstr>
      <vt:lpstr>활용예제</vt:lpstr>
      <vt:lpstr>활용예제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프로젝트</dc:title>
  <dc:creator>현기</dc:creator>
  <cp:lastModifiedBy>현기</cp:lastModifiedBy>
  <cp:revision>6</cp:revision>
  <dcterms:created xsi:type="dcterms:W3CDTF">2021-05-31T06:46:31Z</dcterms:created>
  <dcterms:modified xsi:type="dcterms:W3CDTF">2021-05-31T07:44:24Z</dcterms:modified>
</cp:coreProperties>
</file>