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2CD6C-02B8-4D27-B45A-6C4851F8E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19A435-8887-45F6-BE38-D6A7CC85E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4FD5D-EF0B-49E7-BFEF-E9DEEF5F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8E348-ACE9-491B-90BF-B2F0824B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7D7D8-484D-496C-BA31-FD216B14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4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02F6-171A-426B-A477-A74ADADD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5DD2A-E543-49E9-A6C2-3CDF814F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E159A-E0B2-467B-BAF4-0C0921A5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0B716-4531-4A13-BF34-69761E2A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FE509-F0EF-45C2-AF9F-1AC1C43F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9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E93F3E-5CD3-4349-B2FB-8FF6416A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9FBE5-5849-45E1-9DE7-A4D6D66D0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267E4-7FD8-4E76-A6B2-48F2856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2E274-31C6-4B02-870D-3337673D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0411E-D86C-41C8-AB7F-11CCE290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7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DDD5A-54A6-4125-BD5C-2F602556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103AA-36AD-4E6C-B675-40BDB43B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3FBD1-8015-422A-92C9-A4C3791E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30221-671C-42C1-BC34-45386B3C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173CF-1E6F-4963-B57C-2176F9EF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2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FB677-A047-47DC-9E33-A740F18B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E4233-6733-4F3A-94AE-BC437B9C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6A571-F2D6-4A0B-ABA0-0335C542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E717C-F9E8-401E-AD69-F711ED98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EC7E7-1F46-46D2-89CE-071F27BF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7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03BF-AC92-4A6D-9AC6-3A28571E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9AF7C-0EE9-407D-A513-2302E899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CE93B-B48D-47C1-9DF5-7E678505C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B7EA4-C89E-4438-96EE-F51F5516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2CD93-AFBD-4422-9E41-1C85F5CF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03AAF-BF7F-4476-9B8B-BCADC216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4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1A007-0EA5-4434-97A6-A9953B3D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8640D-B428-4715-A766-0F21D594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47CC1-BF32-4EDE-9E57-58172BCE1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04616-F824-4D51-9271-133D3327C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532F8-ABB8-49F2-90A1-69EE17BA6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91BE0B-1563-453A-A855-9CF08645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7D64B3-44AF-46C0-8A5C-1C72B782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412DFA-696A-4E0B-99A1-991EB1DA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6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E9DC0-9CB2-4DB5-B807-B16E22A3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28FBE-DC10-4E50-ADB8-00ADE22A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319735-7349-454C-A29E-D26ED2C6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7A7B64-342B-4AC0-9F7F-DEBBF6F0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4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A80D7-57D9-4569-96F6-E7DD61E6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EAB7A-21A4-46BE-A108-E4155EA5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80376-E3A0-4C5D-9261-04C13D43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0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9658A-7318-4BB9-8F74-B9629D0A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AED38-36F4-4EDF-B343-8B2E317CB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6A6C3-FA16-460D-BC81-8B4EECD2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C7B9B-280C-4EE1-B817-E123390C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3ACA2-F02A-4BF9-B84C-0B8855C7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18BEF-47AA-4C15-B81F-D4F09E9E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9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DA7A8-AF3A-44B8-A0C0-4180FB35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E0AD19-59D5-488D-9730-4E6BDE419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38ABA-F6CA-4FC3-A452-C77C1A2B8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1D273-971F-48A5-9900-175D2177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DC84C-5835-4BFC-94AB-B51CA48D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41707-8801-44DC-887B-8CFF616F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4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E1DD0D-BBFE-468C-9932-86EDB3E9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748EC-0015-41C8-8D8F-E88B0516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08340-1A1B-4392-8B8C-00D0E9C64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DF86-A3C1-41A3-9195-2F13BA2233C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697C4-364E-4273-9725-ECA4835A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ACDFB-8961-442C-9EB9-8A6D3BA87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0E64-23D9-43C0-9412-3F28DAA0B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884876-AF07-469F-A5C6-9024E90DBEDC}"/>
              </a:ext>
            </a:extLst>
          </p:cNvPr>
          <p:cNvSpPr/>
          <p:nvPr/>
        </p:nvSpPr>
        <p:spPr>
          <a:xfrm>
            <a:off x="1860884" y="348916"/>
            <a:ext cx="2229853" cy="6160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48C9C8-65DD-4658-A896-190A884C81CC}"/>
              </a:ext>
            </a:extLst>
          </p:cNvPr>
          <p:cNvSpPr/>
          <p:nvPr/>
        </p:nvSpPr>
        <p:spPr>
          <a:xfrm>
            <a:off x="4804610" y="348916"/>
            <a:ext cx="2229853" cy="6160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F1432-3166-4F3C-B24A-1BA7FAFDF837}"/>
              </a:ext>
            </a:extLst>
          </p:cNvPr>
          <p:cNvSpPr/>
          <p:nvPr/>
        </p:nvSpPr>
        <p:spPr>
          <a:xfrm>
            <a:off x="7748336" y="348916"/>
            <a:ext cx="2229853" cy="6160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4E14D1DB-CA5D-4AB0-86B4-845360E29ABF}"/>
              </a:ext>
            </a:extLst>
          </p:cNvPr>
          <p:cNvSpPr/>
          <p:nvPr/>
        </p:nvSpPr>
        <p:spPr>
          <a:xfrm>
            <a:off x="2197768" y="3429000"/>
            <a:ext cx="1499935" cy="7559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0C48A1E9-B9A3-4B56-A070-52F7F6F35DC3}"/>
              </a:ext>
            </a:extLst>
          </p:cNvPr>
          <p:cNvSpPr/>
          <p:nvPr/>
        </p:nvSpPr>
        <p:spPr>
          <a:xfrm>
            <a:off x="2197769" y="1955857"/>
            <a:ext cx="1499935" cy="75598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ED61DAC3-ED82-46AF-88F4-4E375981746E}"/>
              </a:ext>
            </a:extLst>
          </p:cNvPr>
          <p:cNvSpPr/>
          <p:nvPr/>
        </p:nvSpPr>
        <p:spPr>
          <a:xfrm>
            <a:off x="2197770" y="4905079"/>
            <a:ext cx="1499935" cy="7559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Stores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9C8B-0518-4E3E-B0CE-A2CF776B91AD}"/>
              </a:ext>
            </a:extLst>
          </p:cNvPr>
          <p:cNvSpPr/>
          <p:nvPr/>
        </p:nvSpPr>
        <p:spPr>
          <a:xfrm>
            <a:off x="2069432" y="513347"/>
            <a:ext cx="1780673" cy="755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(AWS EC2)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0E8D43-467A-4566-9E2B-A086A1C8422C}"/>
              </a:ext>
            </a:extLst>
          </p:cNvPr>
          <p:cNvSpPr/>
          <p:nvPr/>
        </p:nvSpPr>
        <p:spPr>
          <a:xfrm>
            <a:off x="5029199" y="513347"/>
            <a:ext cx="1780673" cy="755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머신 러닝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Tensorflow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AF2ECF-569C-49D6-9729-5CAC3F32CDD5}"/>
              </a:ext>
            </a:extLst>
          </p:cNvPr>
          <p:cNvSpPr/>
          <p:nvPr/>
        </p:nvSpPr>
        <p:spPr>
          <a:xfrm>
            <a:off x="7972925" y="513347"/>
            <a:ext cx="1780673" cy="755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(JS)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3CA814-0A26-4258-9B09-CC57F5D1CC5E}"/>
              </a:ext>
            </a:extLst>
          </p:cNvPr>
          <p:cNvSpPr/>
          <p:nvPr/>
        </p:nvSpPr>
        <p:spPr>
          <a:xfrm>
            <a:off x="7972926" y="1840533"/>
            <a:ext cx="1780672" cy="8713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FDD241-81D4-4F20-BCA7-D574338A01AA}"/>
              </a:ext>
            </a:extLst>
          </p:cNvPr>
          <p:cNvSpPr/>
          <p:nvPr/>
        </p:nvSpPr>
        <p:spPr>
          <a:xfrm>
            <a:off x="7972925" y="3371338"/>
            <a:ext cx="1780672" cy="8713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72D6215-756B-42A1-856F-6EDE06C1C40F}"/>
              </a:ext>
            </a:extLst>
          </p:cNvPr>
          <p:cNvSpPr/>
          <p:nvPr/>
        </p:nvSpPr>
        <p:spPr>
          <a:xfrm>
            <a:off x="7972925" y="4902143"/>
            <a:ext cx="1780672" cy="8713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D78CE14-395A-4214-AD53-51F49667A249}"/>
              </a:ext>
            </a:extLst>
          </p:cNvPr>
          <p:cNvSpPr/>
          <p:nvPr/>
        </p:nvSpPr>
        <p:spPr>
          <a:xfrm>
            <a:off x="5029200" y="1840533"/>
            <a:ext cx="1780672" cy="8713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 </a:t>
            </a:r>
            <a:r>
              <a:rPr lang="en-US" altLang="ko-KR" dirty="0" err="1"/>
              <a:t>Dectect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0572F6-BE18-4B9C-A17A-C269F1FDD8E2}"/>
              </a:ext>
            </a:extLst>
          </p:cNvPr>
          <p:cNvSpPr/>
          <p:nvPr/>
        </p:nvSpPr>
        <p:spPr>
          <a:xfrm>
            <a:off x="5029200" y="3371338"/>
            <a:ext cx="1780672" cy="8713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Fruit Classification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787B01-9E49-4005-BD41-6EBA009B53A3}"/>
              </a:ext>
            </a:extLst>
          </p:cNvPr>
          <p:cNvSpPr/>
          <p:nvPr/>
        </p:nvSpPr>
        <p:spPr>
          <a:xfrm>
            <a:off x="5029200" y="4847417"/>
            <a:ext cx="1780672" cy="8713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Quality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6688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현기</dc:creator>
  <cp:lastModifiedBy>현기</cp:lastModifiedBy>
  <cp:revision>3</cp:revision>
  <dcterms:created xsi:type="dcterms:W3CDTF">2021-07-22T11:50:14Z</dcterms:created>
  <dcterms:modified xsi:type="dcterms:W3CDTF">2021-07-22T12:19:36Z</dcterms:modified>
</cp:coreProperties>
</file>