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FD8D7-4DDA-41E6-9D8F-C02AF58E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A2566-215D-46CF-BA10-410DB0568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E765B-0C39-451B-974F-F426D178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5B70D-F14A-4D0D-9957-96387D40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53FAA-21F0-4380-8346-6A66E9E8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5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A039C-8E1D-433B-8B03-CA8847B6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07948-71EB-4D04-B008-7066E998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0D53A-6686-4146-AF79-CEB223D3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186A3-D2FA-4E59-A738-FE89204F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68467-9386-402A-8ED5-14532323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93FB59-4AD2-469C-9FF6-2A6BA3426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3378C-FC8C-40A7-9851-27E35C4AC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3DC18-CC2C-497A-9AD8-0CC7A024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E7B34-3581-420B-9DBC-9353741D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3BD30-B8FD-4F3C-9FB3-084D959C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A388-9680-488E-897E-1258150E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9C6B9-0DE4-44FA-8EDE-07420227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95FD9-6B9F-48CB-8E64-7643EDC8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1A58-C722-4681-878D-3F97DA49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D52D9-05ED-44BE-A252-A6CB19BD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7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2ECEB-5001-465E-9D08-0DA36C0E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BCF47-C6D0-411B-B2E5-C17B0C56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E05C9-1C22-43E6-98D4-FCB5CEB4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E8306-F381-4C14-98E2-77E358BA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EC4F7-97B8-4EE6-B795-9FFF0444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2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3FC25-25B7-474A-92F4-82C280E3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B5D5A-2A43-4B02-886C-7B1C55124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8DBF1-E1FF-444F-BA87-2C120F764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B33D6-F054-484D-8A74-ABBB781E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2C54A-48C6-4E52-ACD9-80811F01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8BC16-40B4-4AFB-82F2-975229A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5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8107-1A94-46FE-9E87-BD53DD13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9B10F-405B-4744-BAC4-B4324697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B2FE1-C0F6-4D51-89C7-CC23BB1F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AED9C4-3C65-498D-B19B-9C0CEAF3F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D57FD3-B3C6-4D2D-9379-566B771FD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1E59C6-3AB9-4E8E-BF02-621D1DB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57C0E9-33E1-4790-8008-ECE459C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0109A4-DEB6-4413-84E9-D118E84F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E368B-3B52-437F-B9E5-3853247A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307D0B-DDAC-4A02-9557-A7BA4239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82EA7E-0007-471D-AB55-78F70614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75990-D812-4577-A840-583B015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9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91E00-C874-4C2B-A544-5D7E192D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3B0D89-F81C-43C7-B9EF-BCA52EFF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CF5AD-E904-463C-A422-2A471B65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7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91C5E-FB49-42DC-A270-10115429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5F176-23D5-4298-860E-5B534027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ED7A2-B450-4F8E-9AAB-736EE5CC3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77323-3BE8-4B33-BFAD-A2D21AD5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E1DB4-405E-4B3C-B938-81295599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128BF-6A7B-472C-B701-643BBC8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64D2-47BD-44E5-8202-42057EB2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4D5CB-E184-440D-86F9-0D456A03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A6F459-E942-4268-803F-FDF8F3F5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6A00-A121-4FA8-8B25-3693916D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249AA-6D7F-4F24-B7B4-505188AA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99931-C941-40B0-A566-01098772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9D014-1BB6-4E14-91D2-BF850171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7595E-82B5-4B6F-9DBF-C7A2285D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8322A-8A02-4C1E-A177-3B92AD907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BEFC-54C8-4508-B13C-1277949A9EA9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298CB-A83F-49FF-8D7E-329047F5F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87BE6-CCC4-448B-B269-24A001A7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C9E8-F5D4-4C16-9767-30673E9E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9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E16080-0894-46F8-A2E1-EE87088CAAEF}"/>
              </a:ext>
            </a:extLst>
          </p:cNvPr>
          <p:cNvGrpSpPr/>
          <p:nvPr/>
        </p:nvGrpSpPr>
        <p:grpSpPr>
          <a:xfrm rot="16200000">
            <a:off x="8126483" y="2880508"/>
            <a:ext cx="3601207" cy="4267199"/>
            <a:chOff x="211436" y="837289"/>
            <a:chExt cx="3637917" cy="529457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51E1E2D-EDF4-4178-94F7-BBD7A94ECD0C}"/>
                </a:ext>
              </a:extLst>
            </p:cNvPr>
            <p:cNvGrpSpPr/>
            <p:nvPr/>
          </p:nvGrpSpPr>
          <p:grpSpPr>
            <a:xfrm>
              <a:off x="211436" y="1501548"/>
              <a:ext cx="3481461" cy="4630320"/>
              <a:chOff x="1385813" y="-177383"/>
              <a:chExt cx="3481461" cy="4630320"/>
            </a:xfrm>
          </p:grpSpPr>
          <p:pic>
            <p:nvPicPr>
              <p:cNvPr id="5" name="그래픽 4" descr="로봇 단색으로 채워진">
                <a:extLst>
                  <a:ext uri="{FF2B5EF4-FFF2-40B4-BE49-F238E27FC236}">
                    <a16:creationId xmlns:a16="http://schemas.microsoft.com/office/drawing/2014/main" id="{6E13E564-BBBD-43C7-9DB2-EFCD450B7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62099" y="1147762"/>
                <a:ext cx="3305175" cy="3305175"/>
              </a:xfrm>
              <a:prstGeom prst="rect">
                <a:avLst/>
              </a:prstGeom>
            </p:spPr>
          </p:pic>
          <p:pic>
            <p:nvPicPr>
              <p:cNvPr id="7" name="그래픽 6" descr="돋보기 단색으로 채워진">
                <a:extLst>
                  <a:ext uri="{FF2B5EF4-FFF2-40B4-BE49-F238E27FC236}">
                    <a16:creationId xmlns:a16="http://schemas.microsoft.com/office/drawing/2014/main" id="{6D50D4BE-A0A3-405C-9B34-DEDBBB955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835380">
                <a:off x="1165310" y="43120"/>
                <a:ext cx="2462238" cy="2021232"/>
              </a:xfrm>
              <a:prstGeom prst="rect">
                <a:avLst/>
              </a:prstGeom>
            </p:spPr>
          </p:pic>
        </p:grpSp>
        <p:pic>
          <p:nvPicPr>
            <p:cNvPr id="10" name="그래픽 9" descr="딸기 단색으로 채워진">
              <a:extLst>
                <a:ext uri="{FF2B5EF4-FFF2-40B4-BE49-F238E27FC236}">
                  <a16:creationId xmlns:a16="http://schemas.microsoft.com/office/drawing/2014/main" id="{47C50CD6-AFDF-40FB-BC60-17A67AFCD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08885" y="3107322"/>
              <a:ext cx="1040468" cy="1040468"/>
            </a:xfrm>
            <a:prstGeom prst="rect">
              <a:avLst/>
            </a:prstGeom>
          </p:spPr>
        </p:pic>
        <p:sp>
          <p:nvSpPr>
            <p:cNvPr id="11" name="말풍선: 타원형 10">
              <a:extLst>
                <a:ext uri="{FF2B5EF4-FFF2-40B4-BE49-F238E27FC236}">
                  <a16:creationId xmlns:a16="http://schemas.microsoft.com/office/drawing/2014/main" id="{CE25232F-6D07-4B20-B9A2-6D20A40D6EE5}"/>
                </a:ext>
              </a:extLst>
            </p:cNvPr>
            <p:cNvSpPr/>
            <p:nvPr/>
          </p:nvSpPr>
          <p:spPr>
            <a:xfrm>
              <a:off x="1489103" y="837289"/>
              <a:ext cx="2310901" cy="1887008"/>
            </a:xfrm>
            <a:prstGeom prst="wedgeEllipse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인공지능이 등급을 알려줘요</a:t>
              </a:r>
              <a:r>
                <a:rPr lang="en-US" altLang="ko-KR" sz="2500" dirty="0"/>
                <a:t>!</a:t>
              </a:r>
              <a:endParaRPr lang="ko-KR" altLang="en-US" sz="2500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54C6D6C-9735-4D8F-8962-A17F1FE12F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6471" y="0"/>
            <a:ext cx="6857999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C5EA27-98CD-46C2-85E1-E19D2E6AF5B9}"/>
              </a:ext>
            </a:extLst>
          </p:cNvPr>
          <p:cNvSpPr/>
          <p:nvPr/>
        </p:nvSpPr>
        <p:spPr>
          <a:xfrm rot="16200000">
            <a:off x="-2647194" y="2921169"/>
            <a:ext cx="65726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당신만의 동네 가게를 찾아보세요</a:t>
            </a:r>
            <a:r>
              <a:rPr lang="en-US" altLang="ko-KR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!</a:t>
            </a:r>
          </a:p>
          <a:p>
            <a:pPr algn="ctr"/>
            <a:r>
              <a:rPr lang="en-US" altLang="ko-KR" sz="3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‘</a:t>
            </a:r>
            <a:r>
              <a:rPr lang="ko-KR" altLang="en-US" sz="3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동네마켓</a:t>
            </a:r>
            <a:r>
              <a:rPr lang="en-US" altLang="ko-KR" sz="3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＇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B04B085-F94E-47EF-A479-BC8394DE4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32771" y="-25351"/>
            <a:ext cx="3271825" cy="32718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64700B3-8DD9-4998-B647-971277E49B11}"/>
              </a:ext>
            </a:extLst>
          </p:cNvPr>
          <p:cNvSpPr txBox="1"/>
          <p:nvPr/>
        </p:nvSpPr>
        <p:spPr>
          <a:xfrm rot="16200000">
            <a:off x="9914390" y="1226498"/>
            <a:ext cx="253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QR</a:t>
            </a:r>
            <a:r>
              <a:rPr lang="ko-KR" altLang="en-US" dirty="0"/>
              <a:t>코드를 찍어보세요</a:t>
            </a:r>
          </a:p>
        </p:txBody>
      </p:sp>
    </p:spTree>
    <p:extLst>
      <p:ext uri="{BB962C8B-B14F-4D97-AF65-F5344CB8AC3E}">
        <p14:creationId xmlns:p14="http://schemas.microsoft.com/office/powerpoint/2010/main" val="129979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8A7D56-8BEE-4211-BBE3-137D7F85E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814E65-1325-469D-861C-82DE67A7C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7958">
            <a:off x="2366329" y="3045897"/>
            <a:ext cx="2079717" cy="2148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7CBC2D-5F6C-4B05-9F34-D906CB52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7958">
            <a:off x="4584267" y="2652872"/>
            <a:ext cx="2079717" cy="201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B6951-A50E-4DC9-A9AD-14FDEB082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7958">
            <a:off x="6782017" y="1991221"/>
            <a:ext cx="2079717" cy="19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0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현기</dc:creator>
  <cp:lastModifiedBy>현기</cp:lastModifiedBy>
  <cp:revision>2</cp:revision>
  <dcterms:created xsi:type="dcterms:W3CDTF">2021-07-30T12:46:04Z</dcterms:created>
  <dcterms:modified xsi:type="dcterms:W3CDTF">2021-07-30T13:26:47Z</dcterms:modified>
</cp:coreProperties>
</file>