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5202" autoAdjust="0"/>
  </p:normalViewPr>
  <p:slideViewPr>
    <p:cSldViewPr snapToGrid="0">
      <p:cViewPr>
        <p:scale>
          <a:sx n="100" d="100"/>
          <a:sy n="100" d="100"/>
        </p:scale>
        <p:origin x="1694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E637-448F-4A13-BB0D-46906167AF46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E38B-9B82-4C48-8661-293BE3BD3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17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E637-448F-4A13-BB0D-46906167AF46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E38B-9B82-4C48-8661-293BE3BD3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12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E637-448F-4A13-BB0D-46906167AF46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E38B-9B82-4C48-8661-293BE3BD3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9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E637-448F-4A13-BB0D-46906167AF46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E38B-9B82-4C48-8661-293BE3BD3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01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E637-448F-4A13-BB0D-46906167AF46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E38B-9B82-4C48-8661-293BE3BD3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1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E637-448F-4A13-BB0D-46906167AF46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E38B-9B82-4C48-8661-293BE3BD3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31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E637-448F-4A13-BB0D-46906167AF46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E38B-9B82-4C48-8661-293BE3BD3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39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E637-448F-4A13-BB0D-46906167AF46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E38B-9B82-4C48-8661-293BE3BD3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56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E637-448F-4A13-BB0D-46906167AF46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E38B-9B82-4C48-8661-293BE3BD3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76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E637-448F-4A13-BB0D-46906167AF46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E38B-9B82-4C48-8661-293BE3BD3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1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E637-448F-4A13-BB0D-46906167AF46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E38B-9B82-4C48-8661-293BE3BD3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5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EE637-448F-4A13-BB0D-46906167AF46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DE38B-9B82-4C48-8661-293BE3BD3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C614BF-587C-47E7-8233-F752B38F16FD}"/>
              </a:ext>
            </a:extLst>
          </p:cNvPr>
          <p:cNvSpPr/>
          <p:nvPr/>
        </p:nvSpPr>
        <p:spPr>
          <a:xfrm>
            <a:off x="514992" y="1361170"/>
            <a:ext cx="622634" cy="2977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LOGIN</a:t>
            </a:r>
            <a:endParaRPr lang="ko-KR" altLang="en-US" sz="1013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C276D8-3E32-4087-8427-FA45078D2275}"/>
              </a:ext>
            </a:extLst>
          </p:cNvPr>
          <p:cNvSpPr/>
          <p:nvPr/>
        </p:nvSpPr>
        <p:spPr>
          <a:xfrm>
            <a:off x="3126706" y="340143"/>
            <a:ext cx="604587" cy="288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MAIN</a:t>
            </a:r>
            <a:endParaRPr lang="ko-KR" altLang="en-US" sz="1013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F46327-CA82-4314-A87C-2F9F8E420898}"/>
              </a:ext>
            </a:extLst>
          </p:cNvPr>
          <p:cNvSpPr/>
          <p:nvPr/>
        </p:nvSpPr>
        <p:spPr>
          <a:xfrm>
            <a:off x="3111207" y="1866095"/>
            <a:ext cx="622634" cy="2977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Main Page</a:t>
            </a:r>
            <a:endParaRPr lang="ko-KR" altLang="en-US" sz="1013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D65D4EB-E99E-4D2C-B865-4E0AC080B8C8}"/>
              </a:ext>
            </a:extLst>
          </p:cNvPr>
          <p:cNvCxnSpPr>
            <a:stCxn id="5" idx="2"/>
            <a:endCxn id="4" idx="0"/>
          </p:cNvCxnSpPr>
          <p:nvPr/>
        </p:nvCxnSpPr>
        <p:spPr>
          <a:xfrm flipH="1">
            <a:off x="826309" y="628901"/>
            <a:ext cx="2602691" cy="732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8727A6-1232-42A6-A855-A158CEBFC3C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422524" y="628901"/>
            <a:ext cx="6476" cy="1237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A91D64-BA69-4E4C-A1F9-95CC46F0D559}"/>
              </a:ext>
            </a:extLst>
          </p:cNvPr>
          <p:cNvSpPr/>
          <p:nvPr/>
        </p:nvSpPr>
        <p:spPr>
          <a:xfrm>
            <a:off x="6038606" y="3376332"/>
            <a:ext cx="622634" cy="297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KAKAO</a:t>
            </a:r>
            <a:r>
              <a:rPr lang="ko-KR" altLang="en-US" sz="1013" dirty="0"/>
              <a:t> </a:t>
            </a:r>
            <a:r>
              <a:rPr lang="en-US" altLang="ko-KR" sz="1013" dirty="0"/>
              <a:t>API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4AC621D-7FA0-44FD-B544-661C47584890}"/>
              </a:ext>
            </a:extLst>
          </p:cNvPr>
          <p:cNvSpPr/>
          <p:nvPr/>
        </p:nvSpPr>
        <p:spPr>
          <a:xfrm>
            <a:off x="514992" y="3348579"/>
            <a:ext cx="909288" cy="297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 dirty="0"/>
              <a:t>가게 </a:t>
            </a:r>
            <a:endParaRPr lang="en-US" altLang="ko-KR" sz="1013" dirty="0"/>
          </a:p>
          <a:p>
            <a:pPr algn="ctr"/>
            <a:r>
              <a:rPr lang="ko-KR" altLang="en-US" sz="1013" dirty="0"/>
              <a:t>페이지 관리 </a:t>
            </a:r>
            <a:endParaRPr lang="en-US" altLang="ko-KR" sz="1013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D22C9F-AC1C-4509-A6E0-A0699348ED4B}"/>
              </a:ext>
            </a:extLst>
          </p:cNvPr>
          <p:cNvSpPr/>
          <p:nvPr/>
        </p:nvSpPr>
        <p:spPr>
          <a:xfrm>
            <a:off x="5971129" y="3980040"/>
            <a:ext cx="765961" cy="297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 dirty="0"/>
              <a:t>가까운 과일가게</a:t>
            </a:r>
            <a:endParaRPr lang="en-US" altLang="ko-KR" sz="1013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6515BB-CF0E-4E90-8C63-CBA8D7D1C8ED}"/>
              </a:ext>
            </a:extLst>
          </p:cNvPr>
          <p:cNvSpPr/>
          <p:nvPr/>
        </p:nvSpPr>
        <p:spPr>
          <a:xfrm>
            <a:off x="125096" y="3899556"/>
            <a:ext cx="765961" cy="297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 dirty="0"/>
              <a:t>상품관리</a:t>
            </a:r>
            <a:endParaRPr lang="en-US" altLang="ko-KR" sz="1013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99C4DB-75D1-4660-A3E0-75B170C6DD55}"/>
              </a:ext>
            </a:extLst>
          </p:cNvPr>
          <p:cNvSpPr/>
          <p:nvPr/>
        </p:nvSpPr>
        <p:spPr>
          <a:xfrm>
            <a:off x="136198" y="1866095"/>
            <a:ext cx="622634" cy="2977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/>
              <a:t>LOGIN</a:t>
            </a:r>
            <a:endParaRPr lang="ko-KR" altLang="en-US" sz="1013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5AB525-2E71-44A5-B91E-67367276446E}"/>
              </a:ext>
            </a:extLst>
          </p:cNvPr>
          <p:cNvSpPr/>
          <p:nvPr/>
        </p:nvSpPr>
        <p:spPr>
          <a:xfrm>
            <a:off x="891057" y="1866095"/>
            <a:ext cx="801725" cy="2977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/>
              <a:t>회원가입</a:t>
            </a:r>
            <a:endParaRPr lang="ko-KR" altLang="en-US" sz="1013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C503331-B043-46D5-8D96-54947CD8FBE7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447515" y="1658951"/>
            <a:ext cx="378794" cy="207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D5F752B-C8ED-481D-ABFD-7EECB9B07163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826309" y="1658951"/>
            <a:ext cx="465611" cy="207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82824E9-5573-4B31-862D-47EA4599B08D}"/>
              </a:ext>
            </a:extLst>
          </p:cNvPr>
          <p:cNvSpPr/>
          <p:nvPr/>
        </p:nvSpPr>
        <p:spPr>
          <a:xfrm>
            <a:off x="578425" y="2791782"/>
            <a:ext cx="765961" cy="297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 dirty="0"/>
              <a:t>판매자</a:t>
            </a:r>
            <a:endParaRPr lang="en-US" altLang="ko-KR" sz="1013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F36CF8F-BB25-41CE-AAF1-B7A5387FA099}"/>
              </a:ext>
            </a:extLst>
          </p:cNvPr>
          <p:cNvSpPr/>
          <p:nvPr/>
        </p:nvSpPr>
        <p:spPr>
          <a:xfrm>
            <a:off x="5046233" y="2717336"/>
            <a:ext cx="765961" cy="297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 dirty="0"/>
              <a:t>구매자</a:t>
            </a:r>
            <a:endParaRPr lang="en-US" altLang="ko-KR" sz="1013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4AAD840-5331-429E-869D-D44016D109C7}"/>
              </a:ext>
            </a:extLst>
          </p:cNvPr>
          <p:cNvSpPr/>
          <p:nvPr/>
        </p:nvSpPr>
        <p:spPr>
          <a:xfrm>
            <a:off x="4999569" y="3369284"/>
            <a:ext cx="859287" cy="297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 dirty="0"/>
              <a:t>마이페이지</a:t>
            </a:r>
            <a:endParaRPr lang="en-US" altLang="ko-KR" sz="1013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9E3BC93-5CD3-4838-B98C-6844B3329CFE}"/>
              </a:ext>
            </a:extLst>
          </p:cNvPr>
          <p:cNvSpPr/>
          <p:nvPr/>
        </p:nvSpPr>
        <p:spPr>
          <a:xfrm>
            <a:off x="1137626" y="3911104"/>
            <a:ext cx="909288" cy="297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 dirty="0"/>
              <a:t>가게 프로필 관리</a:t>
            </a:r>
            <a:endParaRPr lang="en-US" altLang="ko-KR" sz="1013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EDEA158-510B-4C1C-85B0-7BD50A381631}"/>
              </a:ext>
            </a:extLst>
          </p:cNvPr>
          <p:cNvSpPr/>
          <p:nvPr/>
        </p:nvSpPr>
        <p:spPr>
          <a:xfrm>
            <a:off x="3034135" y="4012247"/>
            <a:ext cx="761775" cy="368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 dirty="0"/>
              <a:t>상품 등급 측정</a:t>
            </a:r>
            <a:endParaRPr lang="en-US" altLang="ko-KR" sz="1013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BAA028D-85B2-44F7-88AF-118C3611CF32}"/>
              </a:ext>
            </a:extLst>
          </p:cNvPr>
          <p:cNvSpPr/>
          <p:nvPr/>
        </p:nvSpPr>
        <p:spPr>
          <a:xfrm>
            <a:off x="51339" y="4843012"/>
            <a:ext cx="909288" cy="297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 dirty="0"/>
              <a:t>상품 정보 등록</a:t>
            </a:r>
            <a:endParaRPr lang="en-US" altLang="ko-KR" sz="1013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558574-0560-4A9B-901D-627955F9FB72}"/>
              </a:ext>
            </a:extLst>
          </p:cNvPr>
          <p:cNvSpPr/>
          <p:nvPr/>
        </p:nvSpPr>
        <p:spPr>
          <a:xfrm>
            <a:off x="125096" y="4371284"/>
            <a:ext cx="761775" cy="297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/>
              <a:t>상품등록</a:t>
            </a:r>
            <a:endParaRPr lang="en-US" altLang="ko-KR" sz="1013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3DCE4B-0AF3-4337-BEE3-BFEC1393825F}"/>
              </a:ext>
            </a:extLst>
          </p:cNvPr>
          <p:cNvSpPr/>
          <p:nvPr/>
        </p:nvSpPr>
        <p:spPr>
          <a:xfrm>
            <a:off x="3037450" y="2717336"/>
            <a:ext cx="765961" cy="2977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 dirty="0"/>
              <a:t>공통</a:t>
            </a:r>
            <a:endParaRPr lang="en-US" altLang="ko-KR" sz="1013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1915958-FBA7-4BB1-B469-8C26D3CA3052}"/>
              </a:ext>
            </a:extLst>
          </p:cNvPr>
          <p:cNvSpPr/>
          <p:nvPr/>
        </p:nvSpPr>
        <p:spPr>
          <a:xfrm>
            <a:off x="3539146" y="3326612"/>
            <a:ext cx="761775" cy="368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 dirty="0"/>
              <a:t>실시간 채팅</a:t>
            </a:r>
            <a:endParaRPr lang="en-US" altLang="ko-KR" sz="1013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651AFC1-E745-4382-B0B1-A2C767E5C3FB}"/>
              </a:ext>
            </a:extLst>
          </p:cNvPr>
          <p:cNvSpPr/>
          <p:nvPr/>
        </p:nvSpPr>
        <p:spPr>
          <a:xfrm>
            <a:off x="2512019" y="3341775"/>
            <a:ext cx="761775" cy="368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 dirty="0"/>
              <a:t>커뮤니티 </a:t>
            </a:r>
            <a:endParaRPr lang="en-US" altLang="ko-KR" sz="1013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8170D0B-3EAE-4014-8DC7-EE859A2C782E}"/>
              </a:ext>
            </a:extLst>
          </p:cNvPr>
          <p:cNvCxnSpPr>
            <a:stCxn id="6" idx="2"/>
            <a:endCxn id="29" idx="0"/>
          </p:cNvCxnSpPr>
          <p:nvPr/>
        </p:nvCxnSpPr>
        <p:spPr>
          <a:xfrm flipH="1">
            <a:off x="961406" y="2163876"/>
            <a:ext cx="2461118" cy="62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9F07B33-6A79-4DB1-9DB5-F88BF3B3B698}"/>
              </a:ext>
            </a:extLst>
          </p:cNvPr>
          <p:cNvCxnSpPr>
            <a:stCxn id="29" idx="2"/>
            <a:endCxn id="13" idx="0"/>
          </p:cNvCxnSpPr>
          <p:nvPr/>
        </p:nvCxnSpPr>
        <p:spPr>
          <a:xfrm>
            <a:off x="961406" y="3089563"/>
            <a:ext cx="8230" cy="25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2924DF5-67A2-431D-B629-644B517E412C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flipH="1">
            <a:off x="508077" y="3646360"/>
            <a:ext cx="461559" cy="253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21EB982-B90A-46B9-BA15-BF0F722DAAFC}"/>
              </a:ext>
            </a:extLst>
          </p:cNvPr>
          <p:cNvCxnSpPr>
            <a:cxnSpLocks/>
            <a:stCxn id="13" idx="2"/>
            <a:endCxn id="34" idx="0"/>
          </p:cNvCxnSpPr>
          <p:nvPr/>
        </p:nvCxnSpPr>
        <p:spPr>
          <a:xfrm>
            <a:off x="969636" y="3646360"/>
            <a:ext cx="622634" cy="26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2AA72D2-BD1E-492E-B35A-C6B5FAFCC898}"/>
              </a:ext>
            </a:extLst>
          </p:cNvPr>
          <p:cNvCxnSpPr>
            <a:cxnSpLocks/>
            <a:stCxn id="15" idx="2"/>
            <a:endCxn id="39" idx="0"/>
          </p:cNvCxnSpPr>
          <p:nvPr/>
        </p:nvCxnSpPr>
        <p:spPr>
          <a:xfrm flipH="1">
            <a:off x="505984" y="4197337"/>
            <a:ext cx="2093" cy="173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67E313B-8079-43A2-AA6B-B807A34A0EF2}"/>
              </a:ext>
            </a:extLst>
          </p:cNvPr>
          <p:cNvCxnSpPr>
            <a:cxnSpLocks/>
            <a:stCxn id="39" idx="2"/>
            <a:endCxn id="38" idx="0"/>
          </p:cNvCxnSpPr>
          <p:nvPr/>
        </p:nvCxnSpPr>
        <p:spPr>
          <a:xfrm flipH="1">
            <a:off x="505983" y="4669065"/>
            <a:ext cx="1" cy="173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51C7BAC-656A-471F-8A90-1ADB9778A96C}"/>
              </a:ext>
            </a:extLst>
          </p:cNvPr>
          <p:cNvCxnSpPr>
            <a:cxnSpLocks/>
            <a:stCxn id="39" idx="3"/>
            <a:endCxn id="37" idx="1"/>
          </p:cNvCxnSpPr>
          <p:nvPr/>
        </p:nvCxnSpPr>
        <p:spPr>
          <a:xfrm flipV="1">
            <a:off x="886871" y="4196320"/>
            <a:ext cx="2147264" cy="32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BD907E9-B3E4-4787-AA84-E5EFF2BF04D2}"/>
              </a:ext>
            </a:extLst>
          </p:cNvPr>
          <p:cNvCxnSpPr>
            <a:cxnSpLocks/>
            <a:stCxn id="6" idx="2"/>
            <a:endCxn id="42" idx="0"/>
          </p:cNvCxnSpPr>
          <p:nvPr/>
        </p:nvCxnSpPr>
        <p:spPr>
          <a:xfrm flipH="1">
            <a:off x="3420431" y="2163876"/>
            <a:ext cx="2093" cy="553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33F5678-4493-407A-8F22-89F3C358191B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>
            <a:off x="3422524" y="2163876"/>
            <a:ext cx="2006690" cy="553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D31CEA4-720E-4481-BFD9-A76811F17E20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flipH="1">
            <a:off x="2892907" y="3015117"/>
            <a:ext cx="527524" cy="32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A048E87-FD88-479C-82C4-45476244E332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3420431" y="3015117"/>
            <a:ext cx="499603" cy="311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4BC505D-99AD-4ABC-A3D5-F1E2BD3AEC94}"/>
              </a:ext>
            </a:extLst>
          </p:cNvPr>
          <p:cNvCxnSpPr>
            <a:cxnSpLocks/>
            <a:stCxn id="42" idx="2"/>
            <a:endCxn id="37" idx="0"/>
          </p:cNvCxnSpPr>
          <p:nvPr/>
        </p:nvCxnSpPr>
        <p:spPr>
          <a:xfrm flipH="1">
            <a:off x="3415023" y="3015117"/>
            <a:ext cx="5408" cy="99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C2444E6-C90F-49FE-99E2-9BEAB839748E}"/>
              </a:ext>
            </a:extLst>
          </p:cNvPr>
          <p:cNvCxnSpPr>
            <a:cxnSpLocks/>
            <a:stCxn id="30" idx="2"/>
            <a:endCxn id="37" idx="3"/>
          </p:cNvCxnSpPr>
          <p:nvPr/>
        </p:nvCxnSpPr>
        <p:spPr>
          <a:xfrm flipH="1">
            <a:off x="3795910" y="3015117"/>
            <a:ext cx="1633304" cy="118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29A756F-B02A-4AAA-AB83-A7ADFE9DB9E6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 flipH="1">
            <a:off x="5429213" y="3015117"/>
            <a:ext cx="1" cy="354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404F612-3875-40F9-A2A1-EF239A241F5D}"/>
              </a:ext>
            </a:extLst>
          </p:cNvPr>
          <p:cNvCxnSpPr>
            <a:cxnSpLocks/>
            <a:stCxn id="30" idx="2"/>
            <a:endCxn id="9" idx="0"/>
          </p:cNvCxnSpPr>
          <p:nvPr/>
        </p:nvCxnSpPr>
        <p:spPr>
          <a:xfrm>
            <a:off x="5429214" y="3015117"/>
            <a:ext cx="920709" cy="361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687B765-758B-4C8A-A822-639E0591334A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6349923" y="3674113"/>
            <a:ext cx="4187" cy="30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C9A8BA4-8F20-4A77-93BC-2FE4933716FC}"/>
              </a:ext>
            </a:extLst>
          </p:cNvPr>
          <p:cNvSpPr/>
          <p:nvPr/>
        </p:nvSpPr>
        <p:spPr>
          <a:xfrm>
            <a:off x="5046233" y="3960233"/>
            <a:ext cx="765961" cy="297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 dirty="0"/>
              <a:t>관심목록</a:t>
            </a:r>
            <a:endParaRPr lang="en-US" altLang="ko-KR" sz="1013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C76FDAE-CC23-493A-934B-E6C22290CFA0}"/>
              </a:ext>
            </a:extLst>
          </p:cNvPr>
          <p:cNvSpPr/>
          <p:nvPr/>
        </p:nvSpPr>
        <p:spPr>
          <a:xfrm>
            <a:off x="5040132" y="4550487"/>
            <a:ext cx="765961" cy="2977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 dirty="0"/>
              <a:t>장바구니</a:t>
            </a:r>
            <a:endParaRPr lang="en-US" altLang="ko-KR" sz="1013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AF42779B-27DE-497C-95C5-F08BE40EC56A}"/>
              </a:ext>
            </a:extLst>
          </p:cNvPr>
          <p:cNvCxnSpPr>
            <a:cxnSpLocks/>
            <a:stCxn id="33" idx="2"/>
            <a:endCxn id="103" idx="0"/>
          </p:cNvCxnSpPr>
          <p:nvPr/>
        </p:nvCxnSpPr>
        <p:spPr>
          <a:xfrm>
            <a:off x="5429213" y="3667065"/>
            <a:ext cx="1" cy="29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20693CBB-60BA-403C-9B77-497EBA8051E4}"/>
              </a:ext>
            </a:extLst>
          </p:cNvPr>
          <p:cNvCxnSpPr>
            <a:cxnSpLocks/>
            <a:stCxn id="103" idx="2"/>
            <a:endCxn id="104" idx="0"/>
          </p:cNvCxnSpPr>
          <p:nvPr/>
        </p:nvCxnSpPr>
        <p:spPr>
          <a:xfrm flipH="1">
            <a:off x="5423113" y="4258014"/>
            <a:ext cx="6101" cy="29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8FC9087-9795-471F-8E2F-477A50140617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137626" y="1510061"/>
            <a:ext cx="1973581" cy="504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12106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969</TotalTime>
  <Words>33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현기</dc:creator>
  <cp:lastModifiedBy>현기</cp:lastModifiedBy>
  <cp:revision>4</cp:revision>
  <dcterms:created xsi:type="dcterms:W3CDTF">2021-08-13T10:49:42Z</dcterms:created>
  <dcterms:modified xsi:type="dcterms:W3CDTF">2021-08-21T08:56:39Z</dcterms:modified>
</cp:coreProperties>
</file>