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Public Sans" panose="020B0604020202020204" charset="0"/>
      <p:regular r:id="rId12"/>
      <p:bold r:id="rId13"/>
      <p:italic r:id="rId14"/>
      <p:boldItalic r:id="rId15"/>
    </p:embeddedFont>
    <p:embeddedFont>
      <p:font typeface="EB Garamond" panose="020B0604020202020204" charset="0"/>
      <p:regular r:id="rId16"/>
      <p:bold r:id="rId17"/>
      <p:italic r:id="rId18"/>
      <p:boldItalic r:id="rId19"/>
    </p:embeddedFont>
    <p:embeddedFont>
      <p:font typeface="EB Garamond SemiBold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EB Garamond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1B0B87E-BAB3-4EDD-83A3-26742FE373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576" y="78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2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9793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829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80" name="Google Shape;1830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88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1844;g2139dc51b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98" name="Google Shape;1845;g2139dc51b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1855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01" name="Google Shape;1856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862;g2139dc51b5f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5" name="Google Shape;1863;g2139dc51b5f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1876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43" name="Google Shape;1877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1882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45" name="Google Shape;1883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7;p214" descr="Diagram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28" name="Google Shape;8;p214"/>
          <p:cNvCxnSpPr>
            <a:cxnSpLocks/>
          </p:cNvCxnSpPr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576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8" name="Google Shape;70;p2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87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49488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89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0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9" name="Google Shape;1689;p31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048914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15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16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17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18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19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20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21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22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23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924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6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69" name="Google Shape;1704;p31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049427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28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29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0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1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2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3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4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5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6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437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Google Shape;1718;p31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4" name="Google Shape;1719;p31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5" name="Google Shape;1720;p3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76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77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78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9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Google Shape;1726;p316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52" name="Google Shape;1727;p3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49346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11" name="Google Shape;1730;p316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253" name="Google Shape;1731;p31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47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Google Shape;1734;p317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9" name="Google Shape;1735;p3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38" name="Google Shape;1736;p317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64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70" name="Google Shape;1738;p3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5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7" name="Google Shape;1741;p31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8" name="Google Shape;1742;p3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49331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10" name="Google Shape;1745;p31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249" name="Google Shape;1746;p318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32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Google Shape;1749;p319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0" name="Google Shape;1750;p3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50" name="Google Shape;1751;p319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55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81" name="Google Shape;1753;p319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6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5" name="Google Shape;1756;p3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6" name="Google Shape;1757;p3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7" name="Google Shape;1758;p320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8" name="Google Shape;1759;p320" descr="Chart  Description automatically generated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25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205" name="Google Shape;1763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06" name="Google Shape;1764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07" name="Google Shape;1765;p3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08" name="Google Shape;1766;p321" descr="A picture containing text  Description automatically generated"/>
          <p:cNvPicPr preferRelativeResize="0">
            <a:picLocks/>
          </p:cNvPicPr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11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2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1" name="Google Shape;1770;p322"/>
          <p:cNvPicPr preferRelativeResize="0">
            <a:picLocks/>
          </p:cNvPicPr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2" name="Google Shape;1771;p3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30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931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32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48933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213" name="Google Shape;78;p223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14" name="Google Shape;79;p2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34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35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36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233" name="Google Shape;1777;p3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171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34" name="Google Shape;1779;p3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49172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73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74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75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254" name="Google Shape;1787;p324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34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55" name="Google Shape;1789;p3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49349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50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51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2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75" name="Google Shape;1797;p32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6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48677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78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9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9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10" name="Google Shape;1804;p32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511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49512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13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4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59" name="Google Shape;1811;p32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60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48861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62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3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5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3" name="Google Shape;1818;p32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49076" name="Google Shape;1819;p328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45784" name="Google Shape;1820;p328"/>
          <p:cNvCxnSpPr>
            <a:cxnSpLocks/>
          </p:cNvCxnSpPr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224" name="Google Shape;1821;p328" descr="A picture containing indoor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077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8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8" name="Google Shape;1825;p329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70" name="Google Shape;1826;p32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7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90" name="Google Shape;85;p2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48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49549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50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51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52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7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8" name="Google Shape;93;p22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38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49139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40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41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2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49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8" name="Google Shape;101;p2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50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49751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2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3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4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1" name="Google Shape;108;p2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1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2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53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Google Shape;113;p22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80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81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82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51" name="Google Shape;117;p228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187" name="Google Shape;118;p228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83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2" name="Google Shape;121;p22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4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25" name="Google Shape;125;p229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73" name="Google Shape;126;p229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5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Google Shape;129;p2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97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8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99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52" name="Google Shape;133;p230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190" name="Google Shape;134;p23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00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0" name="Google Shape;137;p2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24" name="Google Shape;141;p231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71" name="Google Shape;142;p23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1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Google Shape;11;p215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Google Shape;12;p2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2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3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84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2" name="Google Shape;145;p23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91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92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49593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94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95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4" name="Google Shape;152;p2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20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21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49422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23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4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02" name="Google Shape;160;p23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3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8804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05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6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07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48808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09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10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48811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6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77" name="Google Shape;172;p23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478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479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80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81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82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49483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84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85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49486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Google Shape;183;p23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048666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667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668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69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70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1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2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6" name="Google Shape;193;p23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53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354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55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6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7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6" name="Google Shape;200;p23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89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90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91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2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3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5" name="Google Shape;207;p2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2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43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4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5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26" name="Google Shape;214;p2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27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28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029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0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7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96" name="Google Shape;221;p24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7" name="Google Shape;222;p24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58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659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0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1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Google Shape;18;p2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9;p216"/>
          <p:cNvGrpSpPr/>
          <p:nvPr/>
        </p:nvGrpSpPr>
        <p:grpSpPr>
          <a:xfrm>
            <a:off x="270513" y="225982"/>
            <a:ext cx="175242" cy="4758895"/>
            <a:chOff x="270520" y="1140367"/>
            <a:chExt cx="175260" cy="4075443"/>
          </a:xfrm>
        </p:grpSpPr>
        <p:grpSp>
          <p:nvGrpSpPr>
            <p:cNvPr id="139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1048589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29" name="Google Shape;22;p216"/>
              <p:cNvCxnSpPr>
                <a:cxnSpLocks/>
              </p:cNvCxnSpPr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0" name="Google Shape;23;p216"/>
            <p:cNvGrpSpPr/>
            <p:nvPr/>
          </p:nvGrpSpPr>
          <p:grpSpPr>
            <a:xfrm>
              <a:off x="270520" y="1140367"/>
              <a:ext cx="175260" cy="2588223"/>
              <a:chOff x="129115" y="1196929"/>
              <a:chExt cx="175260" cy="2588223"/>
            </a:xfrm>
          </p:grpSpPr>
          <p:cxnSp>
            <p:nvCxnSpPr>
              <p:cNvPr id="3145730" name="Google Shape;24;p216"/>
              <p:cNvCxnSpPr>
                <a:cxnSpLocks/>
              </p:cNvCxnSpPr>
              <p:nvPr/>
            </p:nvCxnSpPr>
            <p:spPr>
              <a:xfrm>
                <a:off x="216745" y="1402852"/>
                <a:ext cx="1200" cy="23823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590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1049196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197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321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49198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99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00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201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202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203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1049662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3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46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447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49664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665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666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667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668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69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Google Shape;252;p24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7" name="Google Shape;255;p24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58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Google Shape;258;p246" descr="Ic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0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1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2" name="Google Shape;262;p2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7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08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409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410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11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412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413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4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5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6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Google Shape;274;p2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84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85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86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87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88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89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90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1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2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3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5" name="Google Shape;286;p24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61" name="Google Shape;287;p249"/>
          <p:cNvCxnSpPr>
            <a:cxnSpLocks/>
          </p:cNvCxnSpPr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7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1048937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8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62" name="Google Shape;291;p249"/>
            <p:cNvCxnSpPr>
              <a:cxnSpLocks/>
            </p:cNvCxnSpPr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39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8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1048940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1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63" name="Google Shape;296;p249"/>
            <p:cNvCxnSpPr>
              <a:cxnSpLocks/>
            </p:cNvCxnSpPr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42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43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4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5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6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7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8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3" name="Google Shape;305;p25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9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9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9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9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0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0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0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0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0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0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5" name="Google Shape;321;p2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49176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5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49177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78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79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180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1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2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3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4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85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86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87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8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46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6" name="Google Shape;28;p3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07" name="Google Shape;29;p311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7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66" name="Google Shape;31;p311"/>
          <p:cNvCxnSpPr>
            <a:cxnSpLocks/>
          </p:cNvCxnSpPr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867" name="Google Shape;32;p311"/>
          <p:cNvCxnSpPr>
            <a:cxnSpLocks/>
          </p:cNvCxnSpPr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68" name="Google Shape;33;p311"/>
          <p:cNvCxnSpPr>
            <a:cxnSpLocks/>
          </p:cNvCxnSpPr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69" name="Google Shape;34;p311"/>
          <p:cNvCxnSpPr>
            <a:cxnSpLocks/>
          </p:cNvCxnSpPr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70" name="Google Shape;35;p311"/>
          <p:cNvCxnSpPr>
            <a:cxnSpLocks/>
          </p:cNvCxnSpPr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48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Google Shape;338;p25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48894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3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48895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896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897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898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9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00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01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02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903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904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905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06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Google Shape;355;p25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49333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3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49334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35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36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337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8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9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40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41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42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43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44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45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Google Shape;372;p25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4878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7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48785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86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87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788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89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0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1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2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93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94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95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6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Google Shape;389;p2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84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86" name="Google Shape;391;p25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85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86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7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88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9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90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1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92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93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94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5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6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7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8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9" name="Google Shape;407;p25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55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71" name="Google Shape;409;p256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56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7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8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9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0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61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2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63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64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65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6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7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8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9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Google Shape;425;p25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8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54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255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3145771" name="Google Shape;429;p257"/>
              <p:cNvCxnSpPr>
                <a:cxnSpLocks/>
                <a:endCxn id="1048988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987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88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3145772" name="Google Shape;433;p257"/>
              <p:cNvCxnSpPr>
                <a:cxnSpLocks/>
                <a:endCxn id="1048990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989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90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3145773" name="Google Shape;437;p257"/>
              <p:cNvCxnSpPr>
                <a:cxnSpLocks/>
                <a:endCxn id="1048992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991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92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3145774" name="Google Shape;441;p257"/>
              <p:cNvCxnSpPr>
                <a:cxnSpLocks/>
                <a:endCxn id="1048994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99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94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8995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6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7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8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9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0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1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2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3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4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5" name="Google Shape;455;p25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1049643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51" name="Google Shape;458;p258"/>
            <p:cNvCxnSpPr>
              <a:cxnSpLocks/>
            </p:cNvCxnSpPr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40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1049644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52" name="Google Shape;461;p258"/>
            <p:cNvCxnSpPr>
              <a:cxnSpLocks/>
            </p:cNvCxnSpPr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41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3145853" name="Google Shape;463;p258"/>
            <p:cNvCxnSpPr>
              <a:cxnSpLocks/>
            </p:cNvCxnSpPr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45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3145854" name="Google Shape;466;p258"/>
            <p:cNvCxnSpPr>
              <a:cxnSpLocks/>
            </p:cNvCxnSpPr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46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647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8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9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0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1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2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3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4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5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6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1" name="Google Shape;479;p25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266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49043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75" name="Google Shape;483;p259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67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776" name="Google Shape;485;p259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044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045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46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47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048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1" name="Google Shape;492;p26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371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49401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821" name="Google Shape;496;p260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72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822" name="Google Shape;498;p260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402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403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4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5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6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Google Shape;505;p2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2097199" name="Google Shape;507;p261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874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75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76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77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878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9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0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1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2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3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Google Shape;38;p217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2" name="Google Shape;39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6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63" name="Google Shape;41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7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8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39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Google Shape;519;p26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27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28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29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0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1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2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3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4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5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48736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48737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48738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48739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40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9" name="Google Shape;535;p2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49365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5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49366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67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68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369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0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1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2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3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74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75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76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7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8812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813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814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815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816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817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8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9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0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1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2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3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4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5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6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7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8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9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491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492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493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494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495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496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7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8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9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0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1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2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3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4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5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6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7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8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0" name="Google Shape;592;p26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031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32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33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34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35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36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37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8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9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0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1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2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6" name="Google Shape;607;p26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531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32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33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34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35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36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37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8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9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0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1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2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Google Shape;622;p26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22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3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3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49224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25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04" name="Google Shape;629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26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7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328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49227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28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05" name="Google Shape;635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29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9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330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49230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31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06" name="Google Shape;641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3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1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332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49233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34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07" name="Google Shape;647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35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3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334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49236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37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08" name="Google Shape;653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38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239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0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1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2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3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0" name="Google Shape;661;p26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70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71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1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482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83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72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3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72" name="Google Shape;669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74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84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85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75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6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73" name="Google Shape;675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77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86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87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78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9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74" name="Google Shape;681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80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88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89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81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2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75" name="Google Shape;687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83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90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91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84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5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76" name="Google Shape;693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86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787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8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9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0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1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3" name="Google Shape;701;p27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08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9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310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11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2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3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4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5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6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7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8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9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0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1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2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3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4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5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6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Google Shape;722;p2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7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8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59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60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1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2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3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4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5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6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7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8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69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0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1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2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3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4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5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Google Shape;46;p218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5" name="Google Shape;47;p2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Google Shape;743;p27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55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6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796" name="Google Shape;746;p272"/>
          <p:cNvCxnSpPr>
            <a:cxnSpLocks/>
            <a:stCxn id="104915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15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5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5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6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6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6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6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6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7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4" name="Google Shape;762;p27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26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7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865" name="Google Shape;765;p273"/>
          <p:cNvCxnSpPr>
            <a:cxnSpLocks/>
            <a:stCxn id="1049728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728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29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0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1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2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3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4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5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6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7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8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9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0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1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Google Shape;781;p27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49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0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764" name="Google Shape;785;p274"/>
            <p:cNvCxnSpPr>
              <a:cxnSpLocks/>
              <a:stCxn id="1048951" idx="6"/>
              <a:endCxn id="1048955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5" name="Google Shape;788;p274"/>
            <p:cNvCxnSpPr>
              <a:cxnSpLocks/>
              <a:stCxn id="1048951" idx="6"/>
              <a:endCxn id="1048961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6" name="Google Shape;790;p274"/>
            <p:cNvCxnSpPr>
              <a:cxnSpLocks/>
              <a:stCxn id="1048951" idx="6"/>
              <a:endCxn id="1048964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7" name="Google Shape;792;p274"/>
            <p:cNvCxnSpPr>
              <a:cxnSpLocks/>
              <a:stCxn id="1048951" idx="6"/>
              <a:endCxn id="104897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8" name="Google Shape;794;p274"/>
            <p:cNvCxnSpPr>
              <a:cxnSpLocks/>
              <a:stCxn id="1048951" idx="6"/>
              <a:endCxn id="1048970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9" name="Google Shape;796;p274"/>
            <p:cNvCxnSpPr>
              <a:cxnSpLocks/>
              <a:stCxn id="1048951" idx="6"/>
              <a:endCxn id="104896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0" name="Google Shape;798;p274"/>
            <p:cNvCxnSpPr>
              <a:cxnSpLocks/>
              <a:stCxn id="1048951" idx="6"/>
              <a:endCxn id="1048958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51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48951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52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953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4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5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6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7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8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9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0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1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2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3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4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5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6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8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9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0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1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2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74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5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6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7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8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9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80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81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4" name="Google Shape;825;p27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10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11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844" name="Google Shape;829;p275"/>
            <p:cNvCxnSpPr>
              <a:cxnSpLocks/>
              <a:stCxn id="1049612" idx="6"/>
              <a:endCxn id="1049616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45" name="Google Shape;832;p275"/>
            <p:cNvCxnSpPr>
              <a:cxnSpLocks/>
              <a:stCxn id="1049612" idx="6"/>
              <a:endCxn id="1049622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46" name="Google Shape;834;p275"/>
            <p:cNvCxnSpPr>
              <a:cxnSpLocks/>
              <a:stCxn id="1049612" idx="6"/>
              <a:endCxn id="104962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47" name="Google Shape;836;p275"/>
            <p:cNvCxnSpPr>
              <a:cxnSpLocks/>
              <a:stCxn id="1049612" idx="6"/>
              <a:endCxn id="1049634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48" name="Google Shape;838;p275"/>
            <p:cNvCxnSpPr>
              <a:cxnSpLocks/>
              <a:stCxn id="1049612" idx="6"/>
              <a:endCxn id="1049631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49" name="Google Shape;840;p275"/>
            <p:cNvCxnSpPr>
              <a:cxnSpLocks/>
              <a:stCxn id="1049612" idx="6"/>
              <a:endCxn id="1049628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0" name="Google Shape;842;p275"/>
            <p:cNvCxnSpPr>
              <a:cxnSpLocks/>
              <a:stCxn id="1049612" idx="6"/>
              <a:endCxn id="104961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37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49612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3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614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15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16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17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18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19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2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3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4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6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7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8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9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0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1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2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3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4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35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6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7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8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9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0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1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2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2" name="Google Shape;870;p27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50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1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777" name="Google Shape;874;p276"/>
            <p:cNvCxnSpPr>
              <a:cxnSpLocks/>
              <a:stCxn id="1049052" idx="6"/>
              <a:endCxn id="1049053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8" name="Google Shape;877;p276"/>
            <p:cNvCxnSpPr>
              <a:cxnSpLocks/>
              <a:stCxn id="1049052" idx="6"/>
              <a:endCxn id="1049055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9" name="Google Shape;879;p276"/>
            <p:cNvCxnSpPr>
              <a:cxnSpLocks/>
              <a:stCxn id="1049052" idx="6"/>
              <a:endCxn id="1049061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0" name="Google Shape;881;p276"/>
            <p:cNvCxnSpPr>
              <a:cxnSpLocks/>
              <a:stCxn id="1049052" idx="6"/>
              <a:endCxn id="1049065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1" name="Google Shape;883;p276"/>
            <p:cNvCxnSpPr>
              <a:cxnSpLocks/>
              <a:stCxn id="1049052" idx="6"/>
              <a:endCxn id="1049059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2" name="Google Shape;885;p276"/>
            <p:cNvCxnSpPr>
              <a:cxnSpLocks/>
              <a:stCxn id="1049052" idx="6"/>
              <a:endCxn id="1049057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3" name="Google Shape;887;p276"/>
            <p:cNvCxnSpPr>
              <a:cxnSpLocks/>
              <a:endCxn id="1049063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52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271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49053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54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49055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56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3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49057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58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49059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60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49061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62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6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49063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64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7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49065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66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49067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8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9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0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1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2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3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4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192" name="Google Shape;914;p27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3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4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753" name="Google Shape;918;p277"/>
            <p:cNvCxnSpPr>
              <a:cxnSpLocks/>
              <a:stCxn id="1048835" idx="6"/>
              <a:endCxn id="104883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4" name="Google Shape;921;p277"/>
            <p:cNvCxnSpPr>
              <a:cxnSpLocks/>
              <a:stCxn id="1048835" idx="6"/>
              <a:endCxn id="104883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5" name="Google Shape;923;p277"/>
            <p:cNvCxnSpPr>
              <a:cxnSpLocks/>
              <a:stCxn id="1048835" idx="6"/>
              <a:endCxn id="104884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6" name="Google Shape;925;p277"/>
            <p:cNvCxnSpPr>
              <a:cxnSpLocks/>
              <a:stCxn id="1048835" idx="6"/>
              <a:endCxn id="1048848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7" name="Google Shape;927;p277"/>
            <p:cNvCxnSpPr>
              <a:cxnSpLocks/>
              <a:stCxn id="1048835" idx="6"/>
              <a:endCxn id="104884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8" name="Google Shape;929;p277"/>
            <p:cNvCxnSpPr>
              <a:cxnSpLocks/>
              <a:stCxn id="1048835" idx="6"/>
              <a:endCxn id="104884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9" name="Google Shape;931;p277"/>
            <p:cNvCxnSpPr>
              <a:cxnSpLocks/>
              <a:endCxn id="104884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835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15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216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48836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37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7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48838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39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4884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1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9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48842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3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0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4884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5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1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48846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7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2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48848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9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48850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1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2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3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4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5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6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7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50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77" name="Google Shape;958;p2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51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52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826" name="Google Shape;962;p278"/>
            <p:cNvCxnSpPr>
              <a:cxnSpLocks/>
              <a:stCxn id="1049453" idx="6"/>
              <a:endCxn id="104945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7" name="Google Shape;965;p278"/>
            <p:cNvCxnSpPr>
              <a:cxnSpLocks/>
              <a:stCxn id="1049453" idx="6"/>
              <a:endCxn id="104945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8" name="Google Shape;967;p278"/>
            <p:cNvCxnSpPr>
              <a:cxnSpLocks/>
              <a:stCxn id="1049453" idx="6"/>
              <a:endCxn id="1049462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9" name="Google Shape;969;p278"/>
            <p:cNvCxnSpPr>
              <a:cxnSpLocks/>
              <a:stCxn id="1049453" idx="6"/>
              <a:endCxn id="104946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30" name="Google Shape;971;p278"/>
            <p:cNvCxnSpPr>
              <a:cxnSpLocks/>
              <a:stCxn id="1049453" idx="6"/>
              <a:endCxn id="1049460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31" name="Google Shape;973;p278"/>
            <p:cNvCxnSpPr>
              <a:cxnSpLocks/>
              <a:stCxn id="1049453" idx="6"/>
              <a:endCxn id="1049458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32" name="Google Shape;975;p278"/>
            <p:cNvCxnSpPr>
              <a:cxnSpLocks/>
              <a:endCxn id="1049464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45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88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389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4945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5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4945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7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1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49458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9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2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49460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1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3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49462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3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4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49464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5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5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49466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7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49468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69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0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1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2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3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4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5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1001;p27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6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47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731" name="Google Shape;1005;p279"/>
            <p:cNvCxnSpPr>
              <a:cxnSpLocks/>
              <a:stCxn id="1048648" idx="6"/>
              <a:endCxn id="1048649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1008;p279"/>
            <p:cNvCxnSpPr>
              <a:cxnSpLocks/>
              <a:stCxn id="1048648" idx="6"/>
              <a:endCxn id="1048650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3" name="Google Shape;1010;p279"/>
            <p:cNvCxnSpPr>
              <a:cxnSpLocks/>
              <a:stCxn id="1048648" idx="6"/>
              <a:endCxn id="1048653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4" name="Google Shape;1012;p279"/>
            <p:cNvCxnSpPr>
              <a:cxnSpLocks/>
              <a:stCxn id="1048648" idx="6"/>
              <a:endCxn id="1048655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5" name="Google Shape;1014;p279"/>
            <p:cNvCxnSpPr>
              <a:cxnSpLocks/>
              <a:stCxn id="1048648" idx="6"/>
              <a:endCxn id="104865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6" name="Google Shape;1016;p279"/>
            <p:cNvCxnSpPr>
              <a:cxnSpLocks/>
              <a:stCxn id="1048648" idx="6"/>
              <a:endCxn id="1048651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7" name="Google Shape;1018;p279"/>
            <p:cNvCxnSpPr>
              <a:cxnSpLocks/>
              <a:endCxn id="104865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48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49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0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1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2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3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4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5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56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7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8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9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0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1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2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3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0" name="Google Shape;1029;p28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78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9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7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813" name="Google Shape;1033;p280"/>
            <p:cNvCxnSpPr>
              <a:cxnSpLocks/>
              <a:stCxn id="1049380" idx="6"/>
              <a:endCxn id="1049381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4" name="Google Shape;1036;p280"/>
            <p:cNvCxnSpPr>
              <a:cxnSpLocks/>
              <a:stCxn id="1049380" idx="6"/>
              <a:endCxn id="1049382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5" name="Google Shape;1038;p280"/>
            <p:cNvCxnSpPr>
              <a:cxnSpLocks/>
              <a:stCxn id="1049380" idx="6"/>
              <a:endCxn id="1049385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6" name="Google Shape;1040;p280"/>
            <p:cNvCxnSpPr>
              <a:cxnSpLocks/>
              <a:stCxn id="1049380" idx="6"/>
              <a:endCxn id="1049387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7" name="Google Shape;1042;p280"/>
            <p:cNvCxnSpPr>
              <a:cxnSpLocks/>
              <a:stCxn id="1049380" idx="6"/>
              <a:endCxn id="1049384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8" name="Google Shape;1044;p280"/>
            <p:cNvCxnSpPr>
              <a:cxnSpLocks/>
              <a:stCxn id="1049380" idx="6"/>
              <a:endCxn id="104938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9" name="Google Shape;1046;p280"/>
            <p:cNvCxnSpPr>
              <a:cxnSpLocks/>
              <a:endCxn id="104938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80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1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2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3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4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5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6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7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8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8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9" name="Google Shape;1057;p2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04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5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797" name="Google Shape;1061;p281"/>
            <p:cNvCxnSpPr>
              <a:cxnSpLocks/>
              <a:stCxn id="1049206" idx="6"/>
              <a:endCxn id="10492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8" name="Google Shape;1064;p281"/>
            <p:cNvCxnSpPr>
              <a:cxnSpLocks/>
              <a:stCxn id="1049206" idx="6"/>
              <a:endCxn id="1049208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9" name="Google Shape;1066;p281"/>
            <p:cNvCxnSpPr>
              <a:cxnSpLocks/>
              <a:stCxn id="1049206" idx="6"/>
              <a:endCxn id="10492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0" name="Google Shape;1068;p281"/>
            <p:cNvCxnSpPr>
              <a:cxnSpLocks/>
              <a:stCxn id="1049206" idx="6"/>
              <a:endCxn id="10492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1" name="Google Shape;1070;p281"/>
            <p:cNvCxnSpPr>
              <a:cxnSpLocks/>
              <a:stCxn id="1049206" idx="6"/>
              <a:endCxn id="1049210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2" name="Google Shape;1072;p281"/>
            <p:cNvCxnSpPr>
              <a:cxnSpLocks/>
              <a:stCxn id="1049206" idx="6"/>
              <a:endCxn id="1049209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3" name="Google Shape;1074;p281"/>
            <p:cNvCxnSpPr>
              <a:cxnSpLocks/>
              <a:endCxn id="1049212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206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07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08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09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0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1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2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3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214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5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6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7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8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9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0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1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Google Shape;49;p219"/>
          <p:cNvPicPr preferRelativeResize="0">
            <a:picLocks/>
          </p:cNvPicPr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4" name="Google Shape;50;p2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64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5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6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7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Google Shape;1085;p28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3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4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2097160" name="Google Shape;1089;p282" descr="Icon  Description automatically generated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48605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6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7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8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9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0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1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2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52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48613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4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15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6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7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8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9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0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1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2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3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9" name="Google Shape;1112;p2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05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6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049007" name="Google Shape;1116;p283" descr="A picture containing icon  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8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09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0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1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2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3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4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5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016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7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8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9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0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1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2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3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4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1" name="Google Shape;1135;p28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53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54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414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15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55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56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5" name="Google Shape;1143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57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16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17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58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59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6" name="Google Shape;1149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6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18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19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61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62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7" name="Google Shape;1155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63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20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21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64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65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8" name="Google Shape;1161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66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567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8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9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0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22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423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24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71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72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9" name="Google Shape;1172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25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26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74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75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0" name="Google Shape;1178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76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27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28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77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78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1" name="Google Shape;1184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79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29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30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80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81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2" name="Google Shape;1190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82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31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32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83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84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3" name="Google Shape;1196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85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586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7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8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9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90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7" name="Google Shape;1204;p28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99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0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285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286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01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02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87" name="Google Shape;1212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0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87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288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04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05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88" name="Google Shape;1218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06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89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290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07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08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89" name="Google Shape;1224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09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292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10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11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0" name="Google Shape;1230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12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113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4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5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6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3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294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295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17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18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1" name="Google Shape;1241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19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297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20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1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2" name="Google Shape;1247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22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299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23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4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3" name="Google Shape;1253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25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301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26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7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4" name="Google Shape;1259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28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303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29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0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5" name="Google Shape;1265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31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132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3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4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5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6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3" name="Google Shape;1273;p2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88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89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5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456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57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690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691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56" name="Google Shape;1281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69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8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59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693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694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57" name="Google Shape;1287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695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0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61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696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697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58" name="Google Shape;1293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698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2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63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699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00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59" name="Google Shape;1299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01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702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3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4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5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64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465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66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06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07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60" name="Google Shape;1310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08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7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68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09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10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61" name="Google Shape;1316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11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9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70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12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13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62" name="Google Shape;1322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14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71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72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15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16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63" name="Google Shape;1328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17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73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74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18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19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64" name="Google Shape;1334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20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721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2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3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4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5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Google Shape;1342;p28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80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1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73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74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682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83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9" name="Google Shape;135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684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75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76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685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86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0" name="Google Shape;135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68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77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78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688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89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1" name="Google Shape;136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690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79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80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691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92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2" name="Google Shape;136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693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81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82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694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95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3" name="Google Shape;137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696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97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98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99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0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1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3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84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85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702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03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4" name="Google Shape;138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04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86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87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705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06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5" name="Google Shape;139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07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88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89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708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09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6" name="Google Shape;139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0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9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9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711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2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7" name="Google Shape;140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3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92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93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714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5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8" name="Google Shape;141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6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17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18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19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0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1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Google Shape;1418;p2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4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5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340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341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049256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7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8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9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0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42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049261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2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3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4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5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43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04926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6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6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6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294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9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Google Shape;1479;p28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3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4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7" name="Google Shape;1483;p29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263" name="Google Shape;1484;p29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23" name="Google Shape;1486;p290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418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419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Google Shape;1490;p291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97" name="Google Shape;1491;p29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760" name="Google Shape;1493;p291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872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873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1" name="Google Shape;56;p2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75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2" name="Google Shape;57;p2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1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3" name="Google Shape;1497;p292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287" name="Google Shape;1498;p2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34" name="Google Shape;1500;p292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44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45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9" name="Google Shape;1504;p293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225" name="Google Shape;1505;p29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3145785" name="Google Shape;1507;p293"/>
            <p:cNvCxnSpPr>
              <a:cxnSpLocks/>
            </p:cNvCxnSpPr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80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81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049081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82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83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274" name="Google Shape;1515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5" name="Google Shape;1516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76" name="Google Shape;1517;p29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9446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85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9447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48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49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202" name="Google Shape;1526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03" name="Google Shape;1527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04" name="Google Shape;1528;p29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8907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37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8908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09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910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244" name="Google Shape;1537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45" name="Google Shape;1538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46" name="Google Shape;1539;p29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9327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48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9328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329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330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175" name="Google Shape;1548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76" name="Google Shape;1549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77" name="Google Shape;1550;p29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4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4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4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98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48744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45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46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47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9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48748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49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50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51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752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229" name="Google Shape;1567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30" name="Google Shape;1568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31" name="Google Shape;1569;p2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43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44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45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07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49146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47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48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49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0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49150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1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2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3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54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00" name="Google Shape;1586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01" name="Google Shape;1587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02" name="Google Shape;1588;p2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76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77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78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5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49679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0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1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2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53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49683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4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5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6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87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2" name="Google Shape;1604;p30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217" name="Google Shape;1605;p30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83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84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85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2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23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83" name="Google Shape;1612;p30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3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4" name="Google Shape;1613;p30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49524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33" name="Google Shape;1616;p301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525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6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85" name="Google Shape;64;p2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27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49528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9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0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6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58" name="Google Shape;1621;p30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3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61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62" name="Google Shape;1623;p30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49363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12" name="Google Shape;1626;p302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364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1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72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99" name="Google Shape;1631;p30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55" name="Google Shape;1632;p303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67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04967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4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45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46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47" name="Google Shape;1640;p30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248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9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09" name="Google Shape;1643;p304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250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23" name="Google Shape;1647;p30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4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5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749" name="Google Shape;1650;p305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26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6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97" name="Google Shape;1654;p30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398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9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20" name="Google Shape;1657;p306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400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Google Shape;1660;p3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68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69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0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196" name="Google Shape;1664;p30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9" name="Google Shape;1666;p30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15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16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7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280" name="Google Shape;1670;p30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5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10" name="Google Shape;1673;p3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6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27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28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9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8" name="Google Shape;1679;p31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9" name="Google Shape;1680;p3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46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4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37" name="Google Shape;1684;p31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38" name="Google Shape;1685;p312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95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Google Shape;1832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INTERNET BANKING</a:t>
            </a:r>
            <a:endParaRPr dirty="0"/>
          </a:p>
        </p:txBody>
      </p:sp>
      <p:sp>
        <p:nvSpPr>
          <p:cNvPr id="1048578" name="Google Shape;1833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1839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Your Project Name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86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44710" y="1053296"/>
            <a:ext cx="4548587" cy="3518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EB Garamond Medium"/>
              <a:buChar char="▪"/>
            </a:pPr>
            <a:r>
              <a:rPr lang="en-GB" dirty="0">
                <a:latin typeface="EB Garamond Medium"/>
                <a:ea typeface="EB Garamond Medium"/>
                <a:cs typeface="EB Garamond Medium"/>
                <a:sym typeface="EB Garamond Medium"/>
              </a:rPr>
              <a:t>Internet banking has become an integral part of modern banking services. The goal of this project is to create a user-friendly and secure internet banking website that offers a range of financial services and ensures the privacy and security of customer information. 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097155" name="Google Shape;1841;p2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4304" name="Google Shape;1842;p2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027587"/>
              </p:ext>
            </p:extLst>
          </p:nvPr>
        </p:nvGraphicFramePr>
        <p:xfrm>
          <a:off x="144700" y="2395959"/>
          <a:ext cx="4122575" cy="2037144"/>
        </p:xfrm>
        <a:graphic>
          <a:graphicData uri="http://schemas.openxmlformats.org/drawingml/2006/table">
            <a:tbl>
              <a:tblPr>
                <a:noFill/>
                <a:tableStyleId>{E1B0B87E-BAB3-4EDD-83A3-26742FE373EF}</a:tableStyleId>
              </a:tblPr>
              <a:tblGrid>
                <a:gridCol w="167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</a:rPr>
                        <a:t>LMS </a:t>
                      </a:r>
                      <a:r>
                        <a:rPr lang="en-US" sz="1400" b="1" u="none" strike="noStrike" cap="none" dirty="0" smtClean="0">
                          <a:solidFill>
                            <a:schemeClr val="lt2"/>
                          </a:solidFill>
                        </a:rPr>
                        <a:t>Username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2115a928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JANANI</a:t>
                      </a:r>
                      <a:r>
                        <a:rPr lang="en-GB" sz="1400" u="none" strike="noStrike" cap="none" baseline="0" dirty="0"/>
                        <a:t> 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A</a:t>
                      </a:r>
                      <a:r>
                        <a:rPr lang="en-US" sz="1400" u="none" strike="noStrike" cap="none" dirty="0"/>
                        <a:t>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2115a929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JOSHIKA J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A</a:t>
                      </a:r>
                      <a:r>
                        <a:rPr lang="en-US" sz="1400" u="none" strike="noStrike" cap="none" dirty="0"/>
                        <a:t>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5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2115a935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LIBA KEERTHIKA 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A</a:t>
                      </a:r>
                      <a:r>
                        <a:rPr lang="en-US" sz="1400" u="none" strike="noStrike" cap="none" dirty="0"/>
                        <a:t>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1847;g2139dc51b5f_0_0"/>
          <p:cNvSpPr txBox="1">
            <a:spLocks noGrp="1"/>
          </p:cNvSpPr>
          <p:nvPr>
            <p:ph type="body" idx="1"/>
          </p:nvPr>
        </p:nvSpPr>
        <p:spPr>
          <a:xfrm>
            <a:off x="481875" y="590125"/>
            <a:ext cx="48966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UI and implement various components using react</a:t>
            </a:r>
            <a:endParaRPr sz="900" b="1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Split design into components and Higher order Components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Define structure of the components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Set the basic ui components with dummy data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Integrate the APIs to frontend to ensure the dynamic feature of website</a:t>
            </a:r>
            <a:endParaRPr sz="900" b="1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Point base api to the severs base url 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Design api calls for each element 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Handle errors in the output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Render output of apis to different low level components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Secure content of post apisx</a:t>
            </a:r>
            <a:endParaRPr sz="1300" b="1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048592" name="Google Shape;1848;g2139dc51b5f_0_0"/>
          <p:cNvSpPr txBox="1">
            <a:spLocks noGrp="1"/>
          </p:cNvSpPr>
          <p:nvPr>
            <p:ph type="body" idx="2"/>
          </p:nvPr>
        </p:nvSpPr>
        <p:spPr>
          <a:xfrm>
            <a:off x="489475" y="3939576"/>
            <a:ext cx="70485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Char char="▪"/>
            </a:pPr>
            <a:r>
              <a:rPr lang="en-US" sz="1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Developing complicated UI using react components</a:t>
            </a:r>
            <a:endParaRPr sz="12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Char char="▪"/>
            </a:pPr>
            <a:r>
              <a:rPr lang="en-US" sz="1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Using props drilling and context to pass variables</a:t>
            </a:r>
            <a:endParaRPr sz="12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Char char="▪"/>
            </a:pPr>
            <a:r>
              <a:rPr lang="en-US" sz="1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Getting familiar with different type of api calls</a:t>
            </a:r>
            <a:endParaRPr sz="12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Char char="▪"/>
            </a:pPr>
            <a:r>
              <a:rPr lang="en-US" sz="1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Handling different input data</a:t>
            </a:r>
            <a:endParaRPr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048593" name="Google Shape;1849;g2139dc51b5f_0_0"/>
          <p:cNvSpPr txBox="1"/>
          <p:nvPr/>
        </p:nvSpPr>
        <p:spPr>
          <a:xfrm>
            <a:off x="445775" y="294088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 Medium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100% Completion of the above tasks</a:t>
            </a:r>
            <a:endParaRPr sz="1400" b="0" i="0" u="none" strike="noStrike" cap="non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048594" name="Google Shape;1850;g2139dc51b5f_0_0"/>
          <p:cNvSpPr txBox="1"/>
          <p:nvPr/>
        </p:nvSpPr>
        <p:spPr>
          <a:xfrm>
            <a:off x="546805" y="35465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Learning Outcome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5" name="Google Shape;1851;g2139dc51b5f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Task - </a:t>
            </a:r>
            <a:r>
              <a:rPr lang="en-US" sz="1800"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2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6" name="Google Shape;1852;g2139dc51b5f_0_0"/>
          <p:cNvSpPr txBox="1"/>
          <p:nvPr/>
        </p:nvSpPr>
        <p:spPr>
          <a:xfrm>
            <a:off x="445763" y="265272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600" b="1" i="0" u="none" strike="noStrike" cap="none">
              <a:solidFill>
                <a:srgbClr val="0B5394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97157" name="Google Shape;1853;g2139dc51b5f_0_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-61190" t="-2110" r="61190" b="21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858;g2139e008f02_0_0"/>
          <p:cNvSpPr txBox="1"/>
          <p:nvPr/>
        </p:nvSpPr>
        <p:spPr>
          <a:xfrm>
            <a:off x="445779" y="237121"/>
            <a:ext cx="7460436" cy="437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dirty="0">
                <a:latin typeface="EB Garamond"/>
                <a:ea typeface="EB Garamond"/>
                <a:cs typeface="EB Garamond"/>
                <a:sym typeface="EB Garamond"/>
              </a:rPr>
              <a:t>Login.html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b="1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&lt;!DOCTYPE html&gt;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&lt;html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lang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en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"&gt;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&lt;head&gt;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&lt;meta charset="UTF-8"&gt;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&lt;meta name="viewport" content="width=device-width, initial-scale=1.0"&gt;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&lt;title&gt;Internet Banking&lt;/title&gt;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&lt;/head&gt;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&lt;body&gt;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&lt;header&gt;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&lt;h1&gt;Internet Banking&lt;/h1&gt;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&lt;/header&gt;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nav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&lt;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ul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  &lt;li&gt;&lt;a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="#"&gt;Home&lt;/a&gt;&lt;/li&gt;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  &lt;li&gt;&lt;a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="#"&gt;Accounts&lt;/a&gt;&lt;/li&gt;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  &lt;li&gt;&lt;a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="#"&gt;Transfer Money&lt;/a&gt;&lt;/li&gt;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  &lt;li&gt;&lt;a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="#"&gt;Payments&lt;/a&gt;&lt;/li&gt;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  &lt;li&gt;&lt;a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="#"&gt;Settings&lt;/a&gt;&lt;/li&gt;</a:t>
            </a:r>
            <a:endParaRPr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1"/>
          <p:cNvSpPr/>
          <p:nvPr/>
        </p:nvSpPr>
        <p:spPr>
          <a:xfrm>
            <a:off x="568712" y="-490627"/>
            <a:ext cx="5430644" cy="598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r>
              <a:rPr lang="en-IN" dirty="0"/>
              <a:t>    &lt;/</a:t>
            </a:r>
            <a:r>
              <a:rPr lang="en-IN" dirty="0" err="1"/>
              <a:t>nav</a:t>
            </a:r>
            <a:r>
              <a:rPr lang="en-IN" dirty="0"/>
              <a:t>&gt;</a:t>
            </a:r>
          </a:p>
          <a:p>
            <a:r>
              <a:rPr lang="en-IN" dirty="0"/>
              <a:t>    &lt;main&gt;</a:t>
            </a:r>
          </a:p>
          <a:p>
            <a:r>
              <a:rPr lang="en-IN" dirty="0"/>
              <a:t>      &lt;h2&gt;Welcome to Internet Banking&lt;/h2&gt;</a:t>
            </a:r>
          </a:p>
          <a:p>
            <a:r>
              <a:rPr lang="en-IN" dirty="0"/>
              <a:t>      &lt;p&gt;Please log in to your account to access your banking information.&lt;/p&gt;</a:t>
            </a:r>
          </a:p>
          <a:p>
            <a:r>
              <a:rPr lang="en-IN" dirty="0"/>
              <a:t>      &lt;form id="login-form" action="dashboard.html"&gt;</a:t>
            </a:r>
          </a:p>
          <a:p>
            <a:r>
              <a:rPr lang="en-IN" dirty="0"/>
              <a:t>        &lt;label for="username"&gt;Username:&lt;/label&gt;</a:t>
            </a:r>
          </a:p>
          <a:p>
            <a:r>
              <a:rPr lang="en-IN" dirty="0"/>
              <a:t>        &lt;input type="text" id="username" name="username"&gt;&lt;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&lt;label for="password"&gt;Password:&lt;/label&gt;</a:t>
            </a:r>
          </a:p>
          <a:p>
            <a:r>
              <a:rPr lang="en-IN" dirty="0"/>
              <a:t>        &lt;input type="password" id="password" name="password"&gt;&lt;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&lt;input type="submit" value="Log in"&gt;</a:t>
            </a:r>
          </a:p>
          <a:p>
            <a:r>
              <a:rPr lang="en-IN" dirty="0"/>
              <a:t>      &lt;/form&gt;</a:t>
            </a:r>
          </a:p>
          <a:p>
            <a:r>
              <a:rPr lang="en-IN" dirty="0"/>
              <a:t>    &lt;/main&gt;</a:t>
            </a:r>
          </a:p>
          <a:p>
            <a:r>
              <a:rPr lang="en-IN" dirty="0"/>
              <a:t>    &lt;footer&gt;</a:t>
            </a:r>
          </a:p>
          <a:p>
            <a:r>
              <a:rPr lang="en-IN" dirty="0"/>
              <a:t>      &lt;p&gt;&amp;copy; 2023 Internet Banking. All rights reserved.&lt;/p&gt;</a:t>
            </a:r>
          </a:p>
          <a:p>
            <a:r>
              <a:rPr lang="en-IN" dirty="0"/>
              <a:t>    &lt;/footer&gt;</a:t>
            </a:r>
          </a:p>
          <a:p>
            <a:r>
              <a:rPr lang="en-IN" dirty="0"/>
              <a:t>  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1" descr="Internet Banking - Google Chro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2" y="200721"/>
            <a:ext cx="8753707" cy="4832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865;g2139dc51b5f_0_1833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5" name="Google Shape;1866;g2139dc51b5f_0_1833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Setup Project for Calculator project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6" name="Google Shape;1867;g2139dc51b5f_0_1833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 main component with the outer structure of calculator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7" name="Google Shape;1868;g2139dc51b5f_0_1833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 button component with on click handler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8" name="Google Shape;1869;g2139dc51b5f_0_1833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 ` evaluateExpresion` function to evaluate value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9" name="Google Shape;1870;g2139dc51b5f_0_1833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Setup basic structure of text-editor project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0" name="Google Shape;1871;g2139dc51b5f_0_1833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main component with all feature buttons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1" name="Google Shape;1872;g2139dc51b5f_0_1833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 json object to store data for text editor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2" name="Google Shape;1873;g2139dc51b5f_0_1833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Push both code to github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3" name="Google Shape;1874;g2139dc51b5f_0_1833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1879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1048641" name="Google Shape;1880;p212"/>
          <p:cNvSpPr txBox="1">
            <a:spLocks noGrp="1"/>
          </p:cNvSpPr>
          <p:nvPr>
            <p:ph type="body" idx="2"/>
          </p:nvPr>
        </p:nvSpPr>
        <p:spPr>
          <a:xfrm>
            <a:off x="4089330" y="2048570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IN" b="0" i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https:https</a:t>
            </a:r>
            <a:r>
              <a:rPr lang="en-IN" b="0" i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://</a:t>
            </a:r>
            <a:r>
              <a:rPr lang="en-IN" b="0" i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github.com/jo1777/jo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1885;p2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548</Words>
  <Application>Microsoft Office PowerPoint</Application>
  <PresentationFormat>On-screen Show (16:9)</PresentationFormat>
  <Paragraphs>95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Public Sans</vt:lpstr>
      <vt:lpstr>arial</vt:lpstr>
      <vt:lpstr>arial</vt:lpstr>
      <vt:lpstr>EB Garamond</vt:lpstr>
      <vt:lpstr>EB Garamond SemiBold</vt:lpstr>
      <vt:lpstr>Calibri</vt:lpstr>
      <vt:lpstr>Noto Sans Symbols</vt:lpstr>
      <vt:lpstr>EB Garamond Medium</vt:lpstr>
      <vt:lpstr>Simple Light</vt:lpstr>
      <vt:lpstr>PowerPoint Presentation</vt:lpstr>
      <vt:lpstr>Your Project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JANANI</cp:lastModifiedBy>
  <cp:revision>8</cp:revision>
  <dcterms:created xsi:type="dcterms:W3CDTF">2020-08-13T00:21:46Z</dcterms:created>
  <dcterms:modified xsi:type="dcterms:W3CDTF">2023-04-01T12:09:34Z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3cde4cdf824d489fb34ff6773e710863</vt:lpwstr>
  </property>
</Properties>
</file>