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C2B-0297-40CE-BCA1-3B36467ABA5E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CD8E-BE95-4B59-8C65-D40CEFF83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1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C2B-0297-40CE-BCA1-3B36467ABA5E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CD8E-BE95-4B59-8C65-D40CEFF83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C2B-0297-40CE-BCA1-3B36467ABA5E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CD8E-BE95-4B59-8C65-D40CEFF83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1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C2B-0297-40CE-BCA1-3B36467ABA5E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CD8E-BE95-4B59-8C65-D40CEFF83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94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C2B-0297-40CE-BCA1-3B36467ABA5E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CD8E-BE95-4B59-8C65-D40CEFF83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1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C2B-0297-40CE-BCA1-3B36467ABA5E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CD8E-BE95-4B59-8C65-D40CEFF83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47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C2B-0297-40CE-BCA1-3B36467ABA5E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CD8E-BE95-4B59-8C65-D40CEFF83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C2B-0297-40CE-BCA1-3B36467ABA5E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CD8E-BE95-4B59-8C65-D40CEFF83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57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C2B-0297-40CE-BCA1-3B36467ABA5E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CD8E-BE95-4B59-8C65-D40CEFF83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C2B-0297-40CE-BCA1-3B36467ABA5E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CD8E-BE95-4B59-8C65-D40CEFF83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7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C2B-0297-40CE-BCA1-3B36467ABA5E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CD8E-BE95-4B59-8C65-D40CEFF83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2C2B-0297-40CE-BCA1-3B36467ABA5E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CD8E-BE95-4B59-8C65-D40CEFF83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icanvas.com/v/14evkwd" TargetMode="External"/><Relationship Id="rId2" Type="http://schemas.openxmlformats.org/officeDocument/2006/relationships/hyperlink" Target="https://www.miricanvas.com/v/14alcl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8" y="3583377"/>
            <a:ext cx="9144000" cy="1655762"/>
          </a:xfrm>
        </p:spPr>
        <p:txBody>
          <a:bodyPr/>
          <a:lstStyle/>
          <a:p>
            <a:endParaRPr lang="en-US" altLang="ko-KR" dirty="0" smtClean="0">
              <a:hlinkClick r:id="rId2"/>
            </a:endParaRPr>
          </a:p>
          <a:p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3"/>
              </a:rPr>
              <a:t>LINK</a:t>
            </a:r>
            <a:endParaRPr lang="en-US" altLang="ko-KR" dirty="0">
              <a:hlinkClick r:id="rId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86" y="758403"/>
            <a:ext cx="3400425" cy="3400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1021" y="5561045"/>
            <a:ext cx="807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https://www.miricanvas.com/v/14evkwd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2025-03-31T06:39:18Z</dcterms:created>
  <dcterms:modified xsi:type="dcterms:W3CDTF">2025-03-31T06:46:20Z</dcterms:modified>
</cp:coreProperties>
</file>