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62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5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5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2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5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3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9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4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5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1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2AF6-D5D2-4494-B3C0-9A7B6904ABC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EC56-C3D6-477D-9CED-8CD3699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6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27CB12-F6C0-4221-A731-43A26F5A5533}"/>
              </a:ext>
            </a:extLst>
          </p:cNvPr>
          <p:cNvSpPr/>
          <p:nvPr/>
        </p:nvSpPr>
        <p:spPr>
          <a:xfrm>
            <a:off x="4751948" y="493691"/>
            <a:ext cx="1757964" cy="8779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Vagrant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029E2B6-A438-44A5-978C-713278826FF0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509912" y="932646"/>
            <a:ext cx="2299952" cy="296546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49D6AB5-BB97-4C03-953C-70E29C5ACC0B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16200000" flipH="1">
            <a:off x="6988578" y="6822783"/>
            <a:ext cx="717999" cy="343329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4AEBED-9BF0-4029-ABE4-1DC68C2565D8}"/>
              </a:ext>
            </a:extLst>
          </p:cNvPr>
          <p:cNvSpPr/>
          <p:nvPr/>
        </p:nvSpPr>
        <p:spPr>
          <a:xfrm>
            <a:off x="7930882" y="3898106"/>
            <a:ext cx="1757964" cy="8779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EBBA1-0005-4063-AF3F-43CABC0B5712}"/>
              </a:ext>
            </a:extLst>
          </p:cNvPr>
          <p:cNvSpPr/>
          <p:nvPr/>
        </p:nvSpPr>
        <p:spPr>
          <a:xfrm>
            <a:off x="4751948" y="7302522"/>
            <a:ext cx="1757964" cy="8779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Machine (Ubuntu)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C1FAF4D-058B-4A07-9904-A21613011C97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6177157" y="5108770"/>
            <a:ext cx="2965462" cy="229995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0BC276-957A-4B29-8652-D7A279DA9C38}"/>
              </a:ext>
            </a:extLst>
          </p:cNvPr>
          <p:cNvSpPr/>
          <p:nvPr/>
        </p:nvSpPr>
        <p:spPr>
          <a:xfrm>
            <a:off x="9064224" y="8459475"/>
            <a:ext cx="1757964" cy="8779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Machine (MongoDB)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56819-AB97-4948-81D1-B2E967B64BF0}"/>
              </a:ext>
            </a:extLst>
          </p:cNvPr>
          <p:cNvSpPr/>
          <p:nvPr/>
        </p:nvSpPr>
        <p:spPr>
          <a:xfrm>
            <a:off x="6468595" y="9064782"/>
            <a:ext cx="1757964" cy="8779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 var DB_HOST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BA8209-1E47-4B7A-8498-9703F5678687}"/>
              </a:ext>
            </a:extLst>
          </p:cNvPr>
          <p:cNvSpPr/>
          <p:nvPr/>
        </p:nvSpPr>
        <p:spPr>
          <a:xfrm>
            <a:off x="4751947" y="3898106"/>
            <a:ext cx="1757964" cy="8779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66712-EC48-4583-8557-CF39BC856E48}"/>
              </a:ext>
            </a:extLst>
          </p:cNvPr>
          <p:cNvSpPr/>
          <p:nvPr/>
        </p:nvSpPr>
        <p:spPr>
          <a:xfrm>
            <a:off x="1573012" y="3898104"/>
            <a:ext cx="1757964" cy="8779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C1B5DE1-A6DE-4013-9E7C-CFFA0423B0A1}"/>
              </a:ext>
            </a:extLst>
          </p:cNvPr>
          <p:cNvCxnSpPr>
            <a:cxnSpLocks/>
            <a:stCxn id="4" idx="1"/>
            <a:endCxn id="20" idx="0"/>
          </p:cNvCxnSpPr>
          <p:nvPr/>
        </p:nvCxnSpPr>
        <p:spPr>
          <a:xfrm rot="10800000" flipV="1">
            <a:off x="2451994" y="932646"/>
            <a:ext cx="2299954" cy="29654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8AE8AA9-7D07-43E9-96AD-AE09ED1EE5BD}"/>
              </a:ext>
            </a:extLst>
          </p:cNvPr>
          <p:cNvCxnSpPr>
            <a:cxnSpLocks/>
            <a:stCxn id="20" idx="2"/>
            <a:endCxn id="10" idx="1"/>
          </p:cNvCxnSpPr>
          <p:nvPr/>
        </p:nvCxnSpPr>
        <p:spPr>
          <a:xfrm rot="16200000" flipH="1">
            <a:off x="2119239" y="5108768"/>
            <a:ext cx="2965464" cy="229995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DDEE7CE-52DD-40E7-AB5B-E578C855946C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5400000">
            <a:off x="4367677" y="2634853"/>
            <a:ext cx="2526506" cy="1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E9174E-C004-4888-BD67-08A740E76FC7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rot="16200000" flipH="1">
            <a:off x="4367676" y="6039267"/>
            <a:ext cx="2526507" cy="1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DD4A0D-5CE5-4CD9-BE8A-7A0BD394C518}"/>
              </a:ext>
            </a:extLst>
          </p:cNvPr>
          <p:cNvSpPr/>
          <p:nvPr/>
        </p:nvSpPr>
        <p:spPr>
          <a:xfrm>
            <a:off x="10457646" y="1541566"/>
            <a:ext cx="4142346" cy="60440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machines running app and DB</a:t>
            </a:r>
          </a:p>
          <a:p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machine to have MongoDB configure/provisioned with required dependencies/packages/versions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VM to have a private IP so we could connect our app using the DB 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MongDB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 port is 27017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nano /etc/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mongo.conf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0.0.0.0       anyone can connect to this DB (should never happen in production)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192.168.10.100 (restricted access)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27017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restart 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back to app and create the env var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DB_HOST=“192.168.10.150:27017”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9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114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Prollins</dc:creator>
  <cp:lastModifiedBy>Joseph Prollins</cp:lastModifiedBy>
  <cp:revision>12</cp:revision>
  <dcterms:created xsi:type="dcterms:W3CDTF">2021-04-23T04:08:32Z</dcterms:created>
  <dcterms:modified xsi:type="dcterms:W3CDTF">2021-12-01T10:42:38Z</dcterms:modified>
</cp:coreProperties>
</file>