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DA9"/>
    <a:srgbClr val="7CC297"/>
    <a:srgbClr val="489A67"/>
    <a:srgbClr val="55A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B0B10-3905-AEF4-CCA3-A7FBD4091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BA44F1-AEFD-F678-4AC3-B1E87D7F1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68446-44F5-7794-714C-22E06E1A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5729D1-3955-CECA-FC4B-DC226C4A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6FB956-F455-C11F-6366-1DEE1879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44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CB58F-01C5-9D24-3EC6-0B04B28C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40B437-AF2F-FB78-4AA3-5C25CE5F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8DA255-8AF0-BEDB-AF54-DC674C76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86BE52-7DE8-49AD-0267-450B262B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53369-E669-6669-7760-BB983EDB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34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1023E3-DFC7-19AB-052D-2E8503555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33327B-A02C-BF3E-329B-81D11B08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553F5-0238-D168-3863-6D052218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885A09-CB4E-1A0A-ED78-604BACA9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E66CD7-B3D8-8835-91EA-73F69C94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82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960AD-D588-1EC1-13FF-8C30F5BF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DF7EA-3896-8F6A-E533-9C25BE79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68D7F-CADD-26D2-2922-9A5D2517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30CCC6-7A09-169C-5F70-89E96E23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96736-B8FA-0DCE-8068-E209D4FB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09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8E069-614D-FB14-1BA3-98ADC646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6BAF3B-E314-342D-1DC0-BEDB40D98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686C3-E95B-BEF7-6FD5-A0425206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DD1A56-523B-3658-AAE5-DFBF420C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F6147B-07ED-6352-0DB0-5A856D03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1FBD7-76FE-9352-F18A-A208147A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60828-9500-4668-48AA-DEA077156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A68210-67C3-B932-A4E3-AF3C37E0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2D732-E0FC-67C3-C40D-201E5D28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8661D-38DF-76E5-7C3E-15832576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A02EF4-ED01-DD51-FB7D-0C026C5B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2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AE864-F659-C8D5-C69B-B0A04FAA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FE2CD1-A8F0-77F5-D041-9D6B47DCF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27AE53-23A7-24E3-60AC-E23F50B42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DDF189-6A1F-93D1-971A-B2F810CFE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BD5E71-EE72-F8A9-271B-ADF3AEBD2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EF32A6-6CBB-04DE-821E-2693CA62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9D17F6-C6EF-1D51-3C7A-CD4D587C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FFDC2CC-8FFD-D8A3-A6A3-C7F03074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AEAA2-F96C-6120-A9EE-9D3C11F1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1423DB-F57E-0D91-32F2-F2B10C3A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625E1A-CEA7-FCF8-C7A4-DE017BEB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7CA037-F776-2749-8575-F34619BB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7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A862638-09F7-6F76-DF45-A145AD25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B22925-0364-4674-DC94-2227BCB5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A7A02F-C957-6062-9D9D-1376C92E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8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02E65-BA2B-F022-2AB4-E7A63C8C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556EA-A60D-9131-0286-49FBB390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B83015-5459-248D-17C0-5B99CF7E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D692C3-5B1B-9C17-3BE4-31A48F27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8B4066-59F2-2629-92EA-97EF209E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8C7B67-4707-9723-4813-B57E15DB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5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F7A074-CD9A-2DDB-1965-0F12FD6A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4A5715-035D-5DF8-12F2-C9150153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6F92A4-9745-D0CA-AD7A-64432984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D96892-5D06-8BE8-0446-A06E4A17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122401-1822-52C1-627E-7632E12D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EBA05D-3542-4894-FFF2-675432AF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72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EF93CA5-4EE9-ED3A-679F-2E4A948D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579228-8D18-E95C-DAEE-4D5B918D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F0C92F-B180-5CF5-6274-922167258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6BBCD-9628-4ED3-A7DD-1ED82980751B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3E3EC-CC30-5665-769E-6F0080BA3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2FFF3E-C9C3-F02F-8FE9-2025A367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EDFA-76DF-485C-BB34-49720E3E44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14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>
            <a:extLst>
              <a:ext uri="{FF2B5EF4-FFF2-40B4-BE49-F238E27FC236}">
                <a16:creationId xmlns:a16="http://schemas.microsoft.com/office/drawing/2014/main" id="{5B5FDD9C-2E5E-4632-A723-D04389FE9F03}"/>
              </a:ext>
            </a:extLst>
          </p:cNvPr>
          <p:cNvSpPr/>
          <p:nvPr/>
        </p:nvSpPr>
        <p:spPr>
          <a:xfrm>
            <a:off x="518473" y="440702"/>
            <a:ext cx="10124389" cy="3525625"/>
          </a:xfrm>
          <a:prstGeom prst="ellipse">
            <a:avLst/>
          </a:prstGeom>
          <a:solidFill>
            <a:srgbClr val="93C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88396C-E55D-257C-2F29-E85A98C4E1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3" t="24605" r="9679" b="23986"/>
          <a:stretch/>
        </p:blipFill>
        <p:spPr>
          <a:xfrm>
            <a:off x="2705491" y="292229"/>
            <a:ext cx="5382705" cy="35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形 4" descr="箭號 (水平迴轉)">
            <a:extLst>
              <a:ext uri="{FF2B5EF4-FFF2-40B4-BE49-F238E27FC236}">
                <a16:creationId xmlns:a16="http://schemas.microsoft.com/office/drawing/2014/main" id="{7E353709-1E1D-8421-638C-4EC163EA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4771" y="1821730"/>
            <a:ext cx="914400" cy="914400"/>
          </a:xfrm>
          <a:prstGeom prst="rect">
            <a:avLst/>
          </a:prstGeom>
        </p:spPr>
      </p:pic>
      <p:pic>
        <p:nvPicPr>
          <p:cNvPr id="7" name="圖形 6" descr="單線箭號 (直線)">
            <a:extLst>
              <a:ext uri="{FF2B5EF4-FFF2-40B4-BE49-F238E27FC236}">
                <a16:creationId xmlns:a16="http://schemas.microsoft.com/office/drawing/2014/main" id="{9C25C4A0-220A-3C29-12AF-EE85C5DD6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3888" y="18217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4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予喬 楊</dc:creator>
  <cp:lastModifiedBy>予喬 楊</cp:lastModifiedBy>
  <cp:revision>2</cp:revision>
  <dcterms:created xsi:type="dcterms:W3CDTF">2024-03-28T16:10:31Z</dcterms:created>
  <dcterms:modified xsi:type="dcterms:W3CDTF">2024-04-12T12:45:19Z</dcterms:modified>
</cp:coreProperties>
</file>