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6C619F-6933-4458-8673-DCA038B1DEDF}" type="datetimeFigureOut">
              <a:rPr lang="en-IN" smtClean="0"/>
              <a:t>23-03-2022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067B9BB-6DF8-4A9B-96B4-DB3018E0EAA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327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C619F-6933-4458-8673-DCA038B1DEDF}"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7B9BB-6DF8-4A9B-96B4-DB3018E0EAA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909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C619F-6933-4458-8673-DCA038B1DEDF}"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7B9BB-6DF8-4A9B-96B4-DB3018E0EAA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749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C619F-6933-4458-8673-DCA038B1DEDF}"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7B9BB-6DF8-4A9B-96B4-DB3018E0EAA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43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C619F-6933-4458-8673-DCA038B1DEDF}"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7B9BB-6DF8-4A9B-96B4-DB3018E0EAA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99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C619F-6933-4458-8673-DCA038B1DEDF}"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7B9BB-6DF8-4A9B-96B4-DB3018E0EAA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57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C619F-6933-4458-8673-DCA038B1DEDF}"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67B9BB-6DF8-4A9B-96B4-DB3018E0EAA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64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C619F-6933-4458-8673-DCA038B1DEDF}"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67B9BB-6DF8-4A9B-96B4-DB3018E0EAA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313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C619F-6933-4458-8673-DCA038B1DEDF}"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67B9BB-6DF8-4A9B-96B4-DB3018E0EAAB}" type="slidenum">
              <a:rPr lang="en-IN" smtClean="0"/>
              <a:t>‹#›</a:t>
            </a:fld>
            <a:endParaRPr lang="en-IN"/>
          </a:p>
        </p:txBody>
      </p:sp>
    </p:spTree>
    <p:extLst>
      <p:ext uri="{BB962C8B-B14F-4D97-AF65-F5344CB8AC3E}">
        <p14:creationId xmlns:p14="http://schemas.microsoft.com/office/powerpoint/2010/main" val="197997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C619F-6933-4458-8673-DCA038B1DEDF}"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7B9BB-6DF8-4A9B-96B4-DB3018E0EAA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93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6C619F-6933-4458-8673-DCA038B1DEDF}" type="datetimeFigureOut">
              <a:rPr lang="en-IN" smtClean="0"/>
              <a:t>23-03-2022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067B9BB-6DF8-4A9B-96B4-DB3018E0EAA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386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6C619F-6933-4458-8673-DCA038B1DEDF}" type="datetimeFigureOut">
              <a:rPr lang="en-IN" smtClean="0"/>
              <a:t>23-03-2022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067B9BB-6DF8-4A9B-96B4-DB3018E0EAA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39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650C-E61E-4614-A4A2-E3DB388D1D93}"/>
              </a:ext>
            </a:extLst>
          </p:cNvPr>
          <p:cNvSpPr>
            <a:spLocks noGrp="1"/>
          </p:cNvSpPr>
          <p:nvPr>
            <p:ph type="ctrTitle"/>
          </p:nvPr>
        </p:nvSpPr>
        <p:spPr/>
        <p:txBody>
          <a:bodyPr/>
          <a:lstStyle/>
          <a:p>
            <a:r>
              <a:rPr lang="en-IN" dirty="0"/>
              <a:t>Project Aira</a:t>
            </a:r>
          </a:p>
        </p:txBody>
      </p:sp>
      <p:sp>
        <p:nvSpPr>
          <p:cNvPr id="3" name="Subtitle 2">
            <a:extLst>
              <a:ext uri="{FF2B5EF4-FFF2-40B4-BE49-F238E27FC236}">
                <a16:creationId xmlns:a16="http://schemas.microsoft.com/office/drawing/2014/main" id="{DBB5113F-9A3B-403C-86D1-F6B98BE72CC3}"/>
              </a:ext>
            </a:extLst>
          </p:cNvPr>
          <p:cNvSpPr>
            <a:spLocks noGrp="1"/>
          </p:cNvSpPr>
          <p:nvPr>
            <p:ph type="subTitle" idx="1"/>
          </p:nvPr>
        </p:nvSpPr>
        <p:spPr/>
        <p:txBody>
          <a:bodyPr>
            <a:normAutofit/>
          </a:bodyPr>
          <a:lstStyle/>
          <a:p>
            <a:r>
              <a:rPr lang="en-IN" dirty="0"/>
              <a:t>					- By</a:t>
            </a:r>
          </a:p>
          <a:p>
            <a:r>
              <a:rPr lang="en-IN" dirty="0"/>
              <a:t>						Joel Allan William</a:t>
            </a:r>
          </a:p>
        </p:txBody>
      </p:sp>
    </p:spTree>
    <p:extLst>
      <p:ext uri="{BB962C8B-B14F-4D97-AF65-F5344CB8AC3E}">
        <p14:creationId xmlns:p14="http://schemas.microsoft.com/office/powerpoint/2010/main" val="280192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45D-455D-41B0-A555-A5284FE266C5}"/>
              </a:ext>
            </a:extLst>
          </p:cNvPr>
          <p:cNvSpPr>
            <a:spLocks noGrp="1"/>
          </p:cNvSpPr>
          <p:nvPr>
            <p:ph type="title"/>
          </p:nvPr>
        </p:nvSpPr>
        <p:spPr/>
        <p:txBody>
          <a:bodyPr/>
          <a:lstStyle/>
          <a:p>
            <a:r>
              <a:rPr lang="en-IN" dirty="0"/>
              <a:t>What is project Aira?</a:t>
            </a:r>
          </a:p>
        </p:txBody>
      </p:sp>
      <p:sp>
        <p:nvSpPr>
          <p:cNvPr id="3" name="Content Placeholder 2">
            <a:extLst>
              <a:ext uri="{FF2B5EF4-FFF2-40B4-BE49-F238E27FC236}">
                <a16:creationId xmlns:a16="http://schemas.microsoft.com/office/drawing/2014/main" id="{523FCA5C-2454-4710-8D4E-618CC26E96AD}"/>
              </a:ext>
            </a:extLst>
          </p:cNvPr>
          <p:cNvSpPr>
            <a:spLocks noGrp="1"/>
          </p:cNvSpPr>
          <p:nvPr>
            <p:ph idx="1"/>
          </p:nvPr>
        </p:nvSpPr>
        <p:spPr>
          <a:xfrm>
            <a:off x="1451579" y="2015732"/>
            <a:ext cx="9603275" cy="4187844"/>
          </a:xfrm>
        </p:spPr>
        <p:txBody>
          <a:bodyPr>
            <a:normAutofit fontScale="92500" lnSpcReduction="10000"/>
          </a:bodyPr>
          <a:lstStyle/>
          <a:p>
            <a:r>
              <a:rPr lang="en-IN" dirty="0"/>
              <a:t>Project Aira is created to help us understand what goes on in the backend process in a Airline Reservation Kiosk at Airports and ATM Machines at Banks.</a:t>
            </a:r>
          </a:p>
          <a:p>
            <a:r>
              <a:rPr lang="en-IN" dirty="0"/>
              <a:t>So, based on my understanding for the same, I created a bot to automate the process in booking tickets, viewing tickets via PNR No &amp; Ticket No and cancelling tickets via PNR No &amp; Ticket No.</a:t>
            </a:r>
          </a:p>
          <a:p>
            <a:r>
              <a:rPr lang="en-IN" dirty="0"/>
              <a:t>Why I Choose this Topic? </a:t>
            </a:r>
          </a:p>
          <a:p>
            <a:pPr lvl="1">
              <a:buFont typeface="Gill Sans MT" panose="020B0502020104020203" pitchFamily="34" charset="0"/>
              <a:buChar char="&gt;"/>
            </a:pPr>
            <a:r>
              <a:rPr lang="en-IN" dirty="0"/>
              <a:t>Ans:  As we know, due to the recent pandemic in other states in abroad where few areas area quarantined, so at airports we have minimal staffs, Project Aira helps to overcome the problem and can also provide social distancing in such zones.</a:t>
            </a:r>
          </a:p>
          <a:p>
            <a:r>
              <a:rPr lang="en-IN" dirty="0"/>
              <a:t>Coding Technology Used: Java, MySQL.</a:t>
            </a:r>
          </a:p>
          <a:p>
            <a:r>
              <a:rPr lang="en-IN" dirty="0"/>
              <a:t>Tools Used: Eclipse, MySQL Workbench.</a:t>
            </a:r>
          </a:p>
        </p:txBody>
      </p:sp>
    </p:spTree>
    <p:extLst>
      <p:ext uri="{BB962C8B-B14F-4D97-AF65-F5344CB8AC3E}">
        <p14:creationId xmlns:p14="http://schemas.microsoft.com/office/powerpoint/2010/main" val="234025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136-6A12-4030-846A-7E2590473325}"/>
              </a:ext>
            </a:extLst>
          </p:cNvPr>
          <p:cNvSpPr>
            <a:spLocks noGrp="1"/>
          </p:cNvSpPr>
          <p:nvPr>
            <p:ph type="title"/>
          </p:nvPr>
        </p:nvSpPr>
        <p:spPr/>
        <p:txBody>
          <a:bodyPr/>
          <a:lstStyle/>
          <a:p>
            <a:r>
              <a:rPr lang="en-IN" dirty="0"/>
              <a:t>Classes</a:t>
            </a:r>
          </a:p>
        </p:txBody>
      </p:sp>
      <p:sp>
        <p:nvSpPr>
          <p:cNvPr id="3" name="Content Placeholder 2">
            <a:extLst>
              <a:ext uri="{FF2B5EF4-FFF2-40B4-BE49-F238E27FC236}">
                <a16:creationId xmlns:a16="http://schemas.microsoft.com/office/drawing/2014/main" id="{772A0B4F-1C68-4C84-BA92-726E19D3B5CF}"/>
              </a:ext>
            </a:extLst>
          </p:cNvPr>
          <p:cNvSpPr>
            <a:spLocks noGrp="1"/>
          </p:cNvSpPr>
          <p:nvPr>
            <p:ph idx="1"/>
          </p:nvPr>
        </p:nvSpPr>
        <p:spPr>
          <a:xfrm>
            <a:off x="1451579" y="1979873"/>
            <a:ext cx="9603275" cy="4169914"/>
          </a:xfrm>
        </p:spPr>
        <p:txBody>
          <a:bodyPr>
            <a:normAutofit/>
          </a:bodyPr>
          <a:lstStyle/>
          <a:p>
            <a:r>
              <a:rPr lang="en-IN" dirty="0"/>
              <a:t>Aira.java – Main Program with the public static void main(String[] args){} &amp; sub method displayMainMenu() {}</a:t>
            </a:r>
          </a:p>
          <a:p>
            <a:r>
              <a:rPr lang="en-IN" dirty="0"/>
              <a:t>BookTickets.java</a:t>
            </a:r>
          </a:p>
          <a:p>
            <a:pPr lvl="1">
              <a:buFont typeface="Gill Sans MT" panose="020B0502020104020203" pitchFamily="34" charset="0"/>
              <a:buChar char="–"/>
            </a:pPr>
            <a:r>
              <a:rPr lang="en-IN" dirty="0"/>
              <a:t>Methods Used &amp; Flow of Code:</a:t>
            </a:r>
          </a:p>
          <a:p>
            <a:pPr lvl="2">
              <a:buFont typeface="Gill Sans MT" panose="020B0502020104020203" pitchFamily="34" charset="0"/>
              <a:buChar char="–"/>
            </a:pPr>
            <a:r>
              <a:rPr lang="en-IN" dirty="0"/>
              <a:t>bookTickets() {} – Sub Menu Selection</a:t>
            </a:r>
          </a:p>
          <a:p>
            <a:pPr lvl="2">
              <a:buFont typeface="Gill Sans MT" panose="020B0502020104020203" pitchFamily="34" charset="0"/>
              <a:buChar char="–"/>
            </a:pPr>
            <a:r>
              <a:rPr lang="en-IN" dirty="0"/>
              <a:t>enterpassengerDetails() {} – Select the flight type – Domestic/International with switch case and to enter the respective details in the switch case.  At the last of each switch or if/else block is the method call for bookDomesticFlights() {} or bookInternationalFlights() {} ,</a:t>
            </a:r>
          </a:p>
          <a:p>
            <a:pPr lvl="3">
              <a:buFont typeface="Gill Sans MT" panose="020B0502020104020203" pitchFamily="34" charset="0"/>
              <a:buChar char="–"/>
            </a:pPr>
            <a:r>
              <a:rPr lang="en-IN" dirty="0"/>
              <a:t>bookDomesticFlights() {} – to display the domestic flight details and fares from the database &amp; based on the selection to enter the details and store it in the database.</a:t>
            </a:r>
          </a:p>
          <a:p>
            <a:pPr lvl="3">
              <a:buFont typeface="Gill Sans MT" panose="020B0502020104020203" pitchFamily="34" charset="0"/>
              <a:buChar char="–"/>
            </a:pPr>
            <a:r>
              <a:rPr lang="en-IN" dirty="0"/>
              <a:t>bookInternationalFlights() {} – to display the international flight details and fares from the database &amp; based on the selection to enter the details and store it in the database.</a:t>
            </a:r>
          </a:p>
          <a:p>
            <a:pPr lvl="1">
              <a:buFont typeface="Gill Sans MT" panose="020B0502020104020203" pitchFamily="34" charset="0"/>
              <a:buChar char="–"/>
            </a:pPr>
            <a:endParaRPr lang="en-IN" dirty="0"/>
          </a:p>
        </p:txBody>
      </p:sp>
    </p:spTree>
    <p:extLst>
      <p:ext uri="{BB962C8B-B14F-4D97-AF65-F5344CB8AC3E}">
        <p14:creationId xmlns:p14="http://schemas.microsoft.com/office/powerpoint/2010/main" val="258296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B7523-5DA3-4B60-97CD-55F7263386FF}"/>
              </a:ext>
            </a:extLst>
          </p:cNvPr>
          <p:cNvSpPr>
            <a:spLocks noGrp="1"/>
          </p:cNvSpPr>
          <p:nvPr>
            <p:ph idx="1"/>
          </p:nvPr>
        </p:nvSpPr>
        <p:spPr>
          <a:xfrm>
            <a:off x="1451579" y="1936378"/>
            <a:ext cx="9603275" cy="4177552"/>
          </a:xfrm>
        </p:spPr>
        <p:txBody>
          <a:bodyPr>
            <a:normAutofit fontScale="85000" lnSpcReduction="10000"/>
          </a:bodyPr>
          <a:lstStyle/>
          <a:p>
            <a:pPr lvl="4">
              <a:buFont typeface="Gill Sans MT" panose="020B0502020104020203" pitchFamily="34" charset="0"/>
              <a:buChar char="–"/>
            </a:pPr>
            <a:r>
              <a:rPr lang="en-IN" sz="1400" dirty="0"/>
              <a:t>continueAddPassenger() {} - to add another passenger or display ticket details for domestic and international flights after registering user and enter flight details.</a:t>
            </a:r>
          </a:p>
          <a:p>
            <a:pPr lvl="4">
              <a:buFont typeface="Gill Sans MT" panose="020B0502020104020203" pitchFamily="34" charset="0"/>
              <a:buChar char="–"/>
            </a:pPr>
            <a:r>
              <a:rPr lang="en-IN" sz="1400" dirty="0"/>
              <a:t>displayTicket() {} - to check if the user has booked a domestic flight or international flight, based on this, the ticket is displayed.</a:t>
            </a:r>
          </a:p>
          <a:p>
            <a:pPr lvl="3">
              <a:buFont typeface="Gill Sans MT" panose="020B0502020104020203" pitchFamily="34" charset="0"/>
              <a:buChar char="–"/>
            </a:pPr>
            <a:r>
              <a:rPr lang="en-IN" dirty="0"/>
              <a:t>Additional Classes:</a:t>
            </a:r>
          </a:p>
          <a:p>
            <a:pPr lvl="4">
              <a:buFont typeface="Gill Sans MT" panose="020B0502020104020203" pitchFamily="34" charset="0"/>
              <a:buChar char="–"/>
            </a:pPr>
            <a:r>
              <a:rPr lang="en-IN" sz="1400" dirty="0"/>
              <a:t>generateTicketNo() {} - to generate the ticket no and to store it in the database.</a:t>
            </a:r>
          </a:p>
          <a:p>
            <a:pPr lvl="4">
              <a:buFont typeface="Gill Sans MT" panose="020B0502020104020203" pitchFamily="34" charset="0"/>
              <a:buChar char="–"/>
            </a:pPr>
            <a:r>
              <a:rPr lang="en-IN" sz="1400" dirty="0"/>
              <a:t>generatePNRNo() {} - to generate the PNR No and to store it in the database.</a:t>
            </a:r>
          </a:p>
          <a:p>
            <a:pPr>
              <a:buFont typeface="Gill Sans MT" panose="020B0502020104020203" pitchFamily="34" charset="0"/>
              <a:buChar char="–"/>
            </a:pPr>
            <a:r>
              <a:rPr lang="en-IN" dirty="0"/>
              <a:t>ViewTickets.java</a:t>
            </a:r>
          </a:p>
          <a:p>
            <a:pPr lvl="1">
              <a:buFont typeface="Gill Sans MT" panose="020B0502020104020203" pitchFamily="34" charset="0"/>
              <a:buChar char="–"/>
            </a:pPr>
            <a:r>
              <a:rPr lang="en-IN" dirty="0"/>
              <a:t>Methods Used &amp; Flow of Code:</a:t>
            </a:r>
          </a:p>
          <a:p>
            <a:pPr lvl="2">
              <a:buFont typeface="Gill Sans MT" panose="020B0502020104020203" pitchFamily="34" charset="0"/>
              <a:buChar char="–"/>
            </a:pPr>
            <a:r>
              <a:rPr lang="en-IN" sz="1400" dirty="0"/>
              <a:t>viewTickets(); - Sub Menu Selection</a:t>
            </a:r>
          </a:p>
          <a:p>
            <a:pPr lvl="2">
              <a:buFont typeface="Gill Sans MT" panose="020B0502020104020203" pitchFamily="34" charset="0"/>
              <a:buChar char="–"/>
            </a:pPr>
            <a:r>
              <a:rPr lang="en-IN" sz="1400" dirty="0"/>
              <a:t>displayDomTicketDetails() {} / displayIntlTicketDetails() {} –  We use these methods which belongs to the class SQLQueries, and it directly displays the Ticket No, PNR No and Full Name of passenger from Domestic and International Flights using Select Queries.</a:t>
            </a:r>
          </a:p>
          <a:p>
            <a:pPr lvl="2">
              <a:buFont typeface="Gill Sans MT" panose="020B0502020104020203" pitchFamily="34" charset="0"/>
              <a:buChar char="–"/>
            </a:pPr>
            <a:r>
              <a:rPr lang="en-IN" sz="1400" dirty="0"/>
              <a:t>searchDomTicketsByTicketNo() {} / searchIntlTicketsByTicketNo() {} –  To search tickets by ticket no for domestic or international flights.</a:t>
            </a:r>
          </a:p>
          <a:p>
            <a:pPr lvl="2">
              <a:buFont typeface="Gill Sans MT" panose="020B0502020104020203" pitchFamily="34" charset="0"/>
              <a:buChar char="–"/>
            </a:pPr>
            <a:r>
              <a:rPr lang="en-IN" sz="1400" dirty="0"/>
              <a:t>searchDomTicketsByPNRNo() {} / searchIntlTicketsByPNRNo () {} –  To search tickets by PNR no for domestic or international flights.</a:t>
            </a:r>
          </a:p>
        </p:txBody>
      </p:sp>
    </p:spTree>
    <p:extLst>
      <p:ext uri="{BB962C8B-B14F-4D97-AF65-F5344CB8AC3E}">
        <p14:creationId xmlns:p14="http://schemas.microsoft.com/office/powerpoint/2010/main" val="78495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17D14-64D5-498D-8199-67C8953819CF}"/>
              </a:ext>
            </a:extLst>
          </p:cNvPr>
          <p:cNvSpPr>
            <a:spLocks noGrp="1"/>
          </p:cNvSpPr>
          <p:nvPr>
            <p:ph idx="1"/>
          </p:nvPr>
        </p:nvSpPr>
        <p:spPr>
          <a:xfrm>
            <a:off x="1460543" y="1944014"/>
            <a:ext cx="9603275" cy="4187844"/>
          </a:xfrm>
        </p:spPr>
        <p:txBody>
          <a:bodyPr>
            <a:normAutofit lnSpcReduction="10000"/>
          </a:bodyPr>
          <a:lstStyle/>
          <a:p>
            <a:pPr lvl="2">
              <a:buFont typeface="Gill Sans MT" panose="020B0502020104020203" pitchFamily="34" charset="0"/>
              <a:buChar char="–"/>
            </a:pPr>
            <a:r>
              <a:rPr lang="en-IN" sz="1400" dirty="0"/>
              <a:t>displayTicketViaTicketNo() {} and displayTicketViaPNRNo () {} – To Display the tickets which basically go to the database after the connection is successful and prints the tickets details based on domestic or international flights for the input specified by the end user.</a:t>
            </a:r>
          </a:p>
          <a:p>
            <a:pPr>
              <a:buFont typeface="Gill Sans MT" panose="020B0502020104020203" pitchFamily="34" charset="0"/>
              <a:buChar char="–"/>
            </a:pPr>
            <a:r>
              <a:rPr lang="en-IN" sz="1800" dirty="0"/>
              <a:t>CancelTickets.java</a:t>
            </a:r>
          </a:p>
          <a:p>
            <a:pPr lvl="1">
              <a:buFont typeface="Gill Sans MT" panose="020B0502020104020203" pitchFamily="34" charset="0"/>
              <a:buChar char="–"/>
            </a:pPr>
            <a:r>
              <a:rPr lang="en-IN" sz="1600" dirty="0"/>
              <a:t>Methods Used &amp; Flow of Code:</a:t>
            </a:r>
          </a:p>
          <a:p>
            <a:pPr lvl="2">
              <a:buFont typeface="Gill Sans MT" panose="020B0502020104020203" pitchFamily="34" charset="0"/>
              <a:buChar char="–"/>
            </a:pPr>
            <a:r>
              <a:rPr lang="en-IN" sz="1400" dirty="0"/>
              <a:t>cancelTickets() {} – Sub Menu Selection.  After this, we use the same created methods in ViewTickets to display the ticket details of Ticket No, PNR No and Full Name and call it in this program also from SQLQueries class.</a:t>
            </a:r>
          </a:p>
          <a:p>
            <a:pPr lvl="2">
              <a:buFont typeface="Gill Sans MT" panose="020B0502020104020203" pitchFamily="34" charset="0"/>
              <a:buChar char="–"/>
            </a:pPr>
            <a:r>
              <a:rPr lang="en-IN" sz="1400" dirty="0"/>
              <a:t>searchDomTicketViaTicketNo() {} / searchIntlTicketViaTicketNo() {} – To search for the ticket via Ticket No before cancelling it for both domestic and international  flight tickets.</a:t>
            </a:r>
          </a:p>
          <a:p>
            <a:pPr lvl="2">
              <a:buFont typeface="Gill Sans MT" panose="020B0502020104020203" pitchFamily="34" charset="0"/>
              <a:buChar char="–"/>
            </a:pPr>
            <a:r>
              <a:rPr lang="en-IN" sz="1400" dirty="0"/>
              <a:t>searchDomTicketViaPNRNo() {} / searchIntlTicketViaPNRNo() {} – To search for the tickets via PNR No before cancelling it for both domestic and international  flight tickets.</a:t>
            </a:r>
          </a:p>
          <a:p>
            <a:pPr lvl="2">
              <a:buFont typeface="Gill Sans MT" panose="020B0502020104020203" pitchFamily="34" charset="0"/>
              <a:buChar char="–"/>
            </a:pPr>
            <a:r>
              <a:rPr lang="en-IN" sz="1400" dirty="0"/>
              <a:t>cancelTicketViaTicketNo() {} / cancelTicketViaPNRNo() {} – To cancel the tickets which basically go to the database after the connection is successful and deletes the tickets details based on domestic or international flights for the input specified by the end user using delete statement with inner join.</a:t>
            </a:r>
          </a:p>
          <a:p>
            <a:pPr lvl="2">
              <a:buFont typeface="Gill Sans MT" panose="020B0502020104020203" pitchFamily="34" charset="0"/>
              <a:buChar char="–"/>
            </a:pPr>
            <a:endParaRPr lang="en-IN" sz="1400" dirty="0"/>
          </a:p>
          <a:p>
            <a:pPr lvl="2">
              <a:buFont typeface="Gill Sans MT" panose="020B0502020104020203" pitchFamily="34" charset="0"/>
              <a:buChar char="–"/>
            </a:pPr>
            <a:endParaRPr lang="en-IN" sz="1400" dirty="0"/>
          </a:p>
        </p:txBody>
      </p:sp>
    </p:spTree>
    <p:extLst>
      <p:ext uri="{BB962C8B-B14F-4D97-AF65-F5344CB8AC3E}">
        <p14:creationId xmlns:p14="http://schemas.microsoft.com/office/powerpoint/2010/main" val="300150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4FEE-F1EF-4D30-87D9-BC76528949A3}"/>
              </a:ext>
            </a:extLst>
          </p:cNvPr>
          <p:cNvSpPr>
            <a:spLocks noGrp="1"/>
          </p:cNvSpPr>
          <p:nvPr>
            <p:ph type="title"/>
          </p:nvPr>
        </p:nvSpPr>
        <p:spPr/>
        <p:txBody>
          <a:bodyPr/>
          <a:lstStyle/>
          <a:p>
            <a:r>
              <a:rPr lang="en-IN" dirty="0"/>
              <a:t>Other Classes used</a:t>
            </a:r>
          </a:p>
        </p:txBody>
      </p:sp>
      <p:sp>
        <p:nvSpPr>
          <p:cNvPr id="3" name="Content Placeholder 2">
            <a:extLst>
              <a:ext uri="{FF2B5EF4-FFF2-40B4-BE49-F238E27FC236}">
                <a16:creationId xmlns:a16="http://schemas.microsoft.com/office/drawing/2014/main" id="{5B7AFC7E-89A5-4956-AB31-4242E8564ED5}"/>
              </a:ext>
            </a:extLst>
          </p:cNvPr>
          <p:cNvSpPr>
            <a:spLocks noGrp="1"/>
          </p:cNvSpPr>
          <p:nvPr>
            <p:ph idx="1"/>
          </p:nvPr>
        </p:nvSpPr>
        <p:spPr>
          <a:xfrm>
            <a:off x="1451578" y="1926086"/>
            <a:ext cx="9603275" cy="4196808"/>
          </a:xfrm>
        </p:spPr>
        <p:txBody>
          <a:bodyPr>
            <a:normAutofit fontScale="85000" lnSpcReduction="10000"/>
          </a:bodyPr>
          <a:lstStyle/>
          <a:p>
            <a:r>
              <a:rPr lang="en-IN" dirty="0"/>
              <a:t>The other classes which are used are:</a:t>
            </a:r>
          </a:p>
          <a:p>
            <a:pPr lvl="1"/>
            <a:r>
              <a:rPr lang="en-IN" dirty="0"/>
              <a:t>Timers.java – It’s main objective is to provide and fulfil the task of Timers in Visual Basic to reload the menu, the check the connection to the database and to stop the timer and close the app. </a:t>
            </a:r>
          </a:p>
          <a:p>
            <a:pPr lvl="1"/>
            <a:r>
              <a:rPr lang="en-IN" dirty="0"/>
              <a:t>Errors.java – It’s main objective to provide custom error handling for the try &amp; catch in SQLQueries class and other methods and sub methods as well.</a:t>
            </a:r>
          </a:p>
          <a:p>
            <a:pPr lvl="1"/>
            <a:r>
              <a:rPr lang="en-IN" dirty="0"/>
              <a:t>SQLQueries.java – It’s main objective is to connect to the database with one Connection dbConnect to create a connection between front-end which is Eclipse IDE and back-end which is SQL Workbench, to run the queries written by the developer after the connection to the database is successful </a:t>
            </a:r>
          </a:p>
          <a:p>
            <a:pPr lvl="1"/>
            <a:r>
              <a:rPr lang="en-IN" dirty="0"/>
              <a:t>SuccessMsg.java – It’s main objective is to provide Success Messages wherever needed if the input is entered successfully or if the connection is successful.</a:t>
            </a:r>
          </a:p>
          <a:p>
            <a:pPr marL="0" indent="0">
              <a:buNone/>
            </a:pPr>
            <a:r>
              <a:rPr lang="en-IN" sz="1900" dirty="0"/>
              <a:t>The Main Objective to use these multiple classes is to meet the approach to write a clean code i.e., to ensure no code logic is used written multiple times in  different classes when the objective which we want to achieve is the same by using separate methods in different classes and combining all the blocks or puzzles together to ensure smooth functioning and ease of understanding your own logic. </a:t>
            </a:r>
          </a:p>
        </p:txBody>
      </p:sp>
    </p:spTree>
    <p:extLst>
      <p:ext uri="{BB962C8B-B14F-4D97-AF65-F5344CB8AC3E}">
        <p14:creationId xmlns:p14="http://schemas.microsoft.com/office/powerpoint/2010/main" val="377650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20CDE-8273-4768-8B28-3E81ECA87471}"/>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84969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651</TotalTime>
  <Words>934</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Project Aira</vt:lpstr>
      <vt:lpstr>What is project Aira?</vt:lpstr>
      <vt:lpstr>Classes</vt:lpstr>
      <vt:lpstr>PowerPoint Presentation</vt:lpstr>
      <vt:lpstr>PowerPoint Presentation</vt:lpstr>
      <vt:lpstr>Other Classes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dc:creator>
  <cp:lastModifiedBy>Joel</cp:lastModifiedBy>
  <cp:revision>49</cp:revision>
  <dcterms:created xsi:type="dcterms:W3CDTF">2022-03-23T05:15:41Z</dcterms:created>
  <dcterms:modified xsi:type="dcterms:W3CDTF">2022-03-23T16:06:53Z</dcterms:modified>
</cp:coreProperties>
</file>