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Pacifico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schemas.openxmlformats.org/officeDocument/2006/relationships/font" Target="fonts/Pacific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b31a8247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b31a824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b31a824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b31a824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b31a824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b31a824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b31a8247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b31a8247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b31a8247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b31a8247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a856fb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a856fb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b31a8247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b31a824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a856fbd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ea856fb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a856fb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a856fb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b31a824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b31a824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ea856fb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ea856fb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a856f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a856f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b31a824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b31a824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a856f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a856f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b31a82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b31a82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a856fb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a856fb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ea856fb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ea856fb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a856fbd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ea856fbd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i38jaillsIxroCKPPhqYI3n-3_Elx6CM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boy/retrofit-converter-fastjs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4100"/>
            <a:ext cx="8520600" cy="18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Entwicklung einer Streaming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4725"/>
            <a:ext cx="8520600" cy="955200"/>
          </a:xfrm>
          <a:prstGeom prst="rect">
            <a:avLst/>
          </a:prstGeom>
          <a:solidFill>
            <a:srgbClr val="F3EEEE"/>
          </a:solidFill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Teamprojekt WS2020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32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970" y="3824725"/>
            <a:ext cx="2618581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9825" y="59500"/>
            <a:ext cx="138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dk1"/>
                </a:solidFill>
              </a:rPr>
              <a:t>22.02.2021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RESTRequest</a:t>
            </a:r>
            <a:r>
              <a:rPr lang="de"/>
              <a:t> Klasse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Klasse kapselt die gesamte Interaktion mit dem Backend ab.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75" y="2174925"/>
            <a:ext cx="6550050" cy="1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492500" y="3282325"/>
            <a:ext cx="61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6: Erstellung des Retrofit-Clients innerhalb von </a:t>
            </a:r>
            <a:r>
              <a:rPr lang="d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RESTRequest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492500" y="3891925"/>
            <a:ext cx="61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7: Funktionalität der </a:t>
            </a:r>
            <a:r>
              <a:rPr lang="d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r>
              <a:rPr lang="de">
                <a:solidFill>
                  <a:schemeClr val="lt2"/>
                </a:solidFill>
              </a:rPr>
              <a:t> Methode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RESTRequest</a:t>
            </a:r>
            <a:r>
              <a:rPr lang="de"/>
              <a:t> Klasse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Aufruf der Request mittels Methoden der Form: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0" y="1899700"/>
            <a:ext cx="7615851" cy="19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 Abbildung in Java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Anforderungen für 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FastJSON</a:t>
            </a:r>
            <a:r>
              <a:rPr lang="de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generischer Konstruktor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Setter und Getter für alle JSON Einträge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Variable, Getter und Setter mittels</a:t>
            </a:r>
            <a:r>
              <a:rPr lang="de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de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@JSONField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(name = </a:t>
            </a:r>
            <a:r>
              <a:rPr lang="d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“&lt;name&gt;”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annotieren.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00" y="1170600"/>
            <a:ext cx="3526074" cy="307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94388" y="4245950"/>
            <a:ext cx="415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Abb. 8: Klasse die mit </a:t>
            </a:r>
            <a:r>
              <a:rPr lang="de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FastJSON</a:t>
            </a:r>
            <a:r>
              <a:rPr lang="de" sz="1300">
                <a:solidFill>
                  <a:schemeClr val="lt2"/>
                </a:solidFill>
              </a:rPr>
              <a:t> konvertierbar ist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Datei Upload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Das Storage Access Framework </a:t>
            </a:r>
            <a:r>
              <a:rPr i="1" lang="de"/>
              <a:t>(SAF)</a:t>
            </a:r>
            <a:r>
              <a:rPr lang="de"/>
              <a:t> Stellt den integrierten </a:t>
            </a:r>
            <a:r>
              <a:rPr i="1" lang="de"/>
              <a:t>Picker </a:t>
            </a:r>
            <a:r>
              <a:rPr lang="de"/>
              <a:t>bereit.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25" y="2162712"/>
            <a:ext cx="4900251" cy="13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30240" l="0" r="0" t="0"/>
          <a:stretch/>
        </p:blipFill>
        <p:spPr>
          <a:xfrm>
            <a:off x="6309950" y="1662050"/>
            <a:ext cx="1629350" cy="238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343350" y="3544350"/>
            <a:ext cx="4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9: </a:t>
            </a:r>
            <a:r>
              <a:rPr lang="d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onClickListener</a:t>
            </a:r>
            <a:r>
              <a:rPr lang="de">
                <a:solidFill>
                  <a:schemeClr val="lt2"/>
                </a:solidFill>
              </a:rPr>
              <a:t> der den Picker aufruft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599425" y="4044900"/>
            <a:ext cx="30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10: Systemkomponente Picker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>
            <a:off x="1354275" y="3166800"/>
            <a:ext cx="280500" cy="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Datei Upload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42603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de"/>
              <a:t>Picker</a:t>
            </a:r>
            <a:r>
              <a:rPr lang="de"/>
              <a:t> liefert nur die URI.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entweder </a:t>
            </a:r>
            <a:r>
              <a:rPr i="1" lang="de"/>
              <a:t>c</a:t>
            </a:r>
            <a:r>
              <a:rPr i="1" lang="de"/>
              <a:t>ontent</a:t>
            </a:r>
            <a:r>
              <a:rPr lang="de"/>
              <a:t> oder </a:t>
            </a:r>
            <a:r>
              <a:rPr i="1" lang="de"/>
              <a:t>virtual</a:t>
            </a:r>
            <a:r>
              <a:rPr lang="de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Je eine Methode die 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InputStream</a:t>
            </a:r>
            <a:r>
              <a:rPr lang="de"/>
              <a:t> in 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OutputStream</a:t>
            </a:r>
            <a:r>
              <a:rPr lang="de"/>
              <a:t> umwandelt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Video in Temp-Datei zwischenspeichern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00" y="1914486"/>
            <a:ext cx="4084599" cy="134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4718500" y="3255475"/>
            <a:ext cx="4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11: Ausschnitt der </a:t>
            </a:r>
            <a:r>
              <a:rPr lang="d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uploadVideo</a:t>
            </a:r>
            <a:r>
              <a:rPr lang="de">
                <a:solidFill>
                  <a:schemeClr val="lt2"/>
                </a:solidFill>
              </a:rPr>
              <a:t>-Methode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 und Lösungen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Einarbeitung anfangs schwierig</a:t>
            </a:r>
            <a:endParaRPr sz="2200"/>
          </a:p>
          <a:p>
            <a:pPr indent="-329685" lvl="1" marL="914400" rtl="0" algn="l">
              <a:spcBef>
                <a:spcPts val="0"/>
              </a:spcBef>
              <a:spcAft>
                <a:spcPts val="0"/>
              </a:spcAft>
              <a:buSzPts val="1592"/>
              <a:buChar char="○"/>
            </a:pPr>
            <a:r>
              <a:rPr lang="de" sz="1591"/>
              <a:t>anfangs viel Zeit investieren</a:t>
            </a:r>
            <a:endParaRPr sz="1591"/>
          </a:p>
          <a:p>
            <a:pPr indent="-329685" lvl="1" marL="914400" rtl="0" algn="l">
              <a:spcBef>
                <a:spcPts val="0"/>
              </a:spcBef>
              <a:spcAft>
                <a:spcPts val="0"/>
              </a:spcAft>
              <a:buSzPts val="1592"/>
              <a:buChar char="○"/>
            </a:pPr>
            <a:r>
              <a:rPr lang="de" sz="1591"/>
              <a:t>Alle Konzepte und Grundlagen nur von den google.developer Webseiten recherchieren </a:t>
            </a:r>
            <a:endParaRPr sz="15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1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Android Studio braucht zu viel RAM</a:t>
            </a:r>
            <a:endParaRPr sz="2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Power Save Mode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Testumgebung auf externem Gerät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 und Lösungen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Unzureichende</a:t>
            </a:r>
            <a:r>
              <a:rPr lang="de" sz="2200"/>
              <a:t> Backend Dokumentation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undurchsichtige Informationen zu benötigten Parametern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Teilweise fehlende Angabe von HTTP Statuscodes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Reflexion des Projekts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ViewModels abstrahieren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ein ViewModel für mehrere Models um Daten auszutauschen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Java vs Kotlin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Kotlin von Google empfohlen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mit Kotlin weniger Code nötig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Java bewährt und sehr viele Bibliotheken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Alternativen zu Android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Flutter, Ionic,...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eigene Features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651850" y="1169000"/>
            <a:ext cx="38403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eigene Videos können angezeigt werden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trending Videos werden auf dem Home Screen angezeigt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425" y="597475"/>
            <a:ext cx="21493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50" y="561400"/>
            <a:ext cx="2149300" cy="382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121250" y="4418450"/>
            <a:ext cx="214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2"/>
                </a:solidFill>
              </a:rPr>
              <a:t>Abb. 12: eigene Videos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6733475" y="4418450"/>
            <a:ext cx="214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2"/>
                </a:solidFill>
              </a:rPr>
              <a:t>Abb. 13: Top Trending Videos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5766950" y="337700"/>
            <a:ext cx="138600" cy="831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6353550" y="1584625"/>
            <a:ext cx="138600" cy="250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30"/>
          <p:cNvCxnSpPr/>
          <p:nvPr/>
        </p:nvCxnSpPr>
        <p:spPr>
          <a:xfrm>
            <a:off x="528200" y="1887675"/>
            <a:ext cx="234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 rot="10800000">
            <a:off x="528200" y="1655950"/>
            <a:ext cx="8700" cy="22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acifico"/>
                <a:ea typeface="Pacifico"/>
                <a:cs typeface="Pacifico"/>
                <a:sym typeface="Pacifico"/>
              </a:rPr>
              <a:t>Fin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203" name="Google Shape;203;p31" title="signal-2021-02-21-1429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3550"/>
            <a:ext cx="4528500" cy="339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4" name="Google Shape;204;p31"/>
          <p:cNvSpPr txBox="1"/>
          <p:nvPr/>
        </p:nvSpPr>
        <p:spPr>
          <a:xfrm>
            <a:off x="4831800" y="4269925"/>
            <a:ext cx="40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14: Videoansicht mit Abschlussvideo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420"/>
              <a:t> Inhalt</a:t>
            </a:r>
            <a:endParaRPr sz="34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905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5368">
                <a:solidFill>
                  <a:schemeClr val="dk1"/>
                </a:solidFill>
              </a:rPr>
              <a:t>Überblick über die entwickelte App</a:t>
            </a:r>
            <a:endParaRPr sz="53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8">
              <a:solidFill>
                <a:schemeClr val="dk1"/>
              </a:solidFill>
            </a:endParaRPr>
          </a:p>
          <a:p>
            <a:pPr indent="-3905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5368">
                <a:solidFill>
                  <a:schemeClr val="dk1"/>
                </a:solidFill>
              </a:rPr>
              <a:t>Verwendete Technologien/Libraries</a:t>
            </a:r>
            <a:endParaRPr sz="53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8">
              <a:solidFill>
                <a:schemeClr val="dk1"/>
              </a:solidFill>
            </a:endParaRPr>
          </a:p>
          <a:p>
            <a:pPr indent="-3905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5368">
                <a:solidFill>
                  <a:schemeClr val="dk1"/>
                </a:solidFill>
              </a:rPr>
              <a:t>Softwarearchitektur</a:t>
            </a:r>
            <a:endParaRPr sz="53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8">
              <a:solidFill>
                <a:schemeClr val="dk1"/>
              </a:solidFill>
            </a:endParaRPr>
          </a:p>
          <a:p>
            <a:pPr indent="-3905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5368">
                <a:solidFill>
                  <a:schemeClr val="dk1"/>
                </a:solidFill>
              </a:rPr>
              <a:t>Probleme und Lösungen beim Entwickeln</a:t>
            </a:r>
            <a:endParaRPr sz="53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68">
              <a:solidFill>
                <a:schemeClr val="dk1"/>
              </a:solidFill>
            </a:endParaRPr>
          </a:p>
          <a:p>
            <a:pPr indent="-3905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5368">
                <a:solidFill>
                  <a:schemeClr val="dk1"/>
                </a:solidFill>
              </a:rPr>
              <a:t>eigene Features</a:t>
            </a:r>
            <a:endParaRPr sz="53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Überblick über die entwickelte App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614000" y="1152450"/>
            <a:ext cx="4260300" cy="29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500"/>
              <a:t>⇒ </a:t>
            </a:r>
            <a:r>
              <a:rPr lang="de" sz="1500"/>
              <a:t>Demo Time!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25" y="1152475"/>
            <a:ext cx="1664474" cy="295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00" y="1152450"/>
            <a:ext cx="1664474" cy="29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01900" y="4170050"/>
            <a:ext cx="34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Abb. 1: Sidebar Einträge ohne/mit Login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Überblick über die entwickelte App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75" y="1017725"/>
            <a:ext cx="6703840" cy="34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485200" y="4434100"/>
            <a:ext cx="4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Abb. 2: Netzwerkgraph der Views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Verwendete Technologien/Libraries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265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Requests: 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Retrofit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Open Source Projekt (Apache v2.0) von “Square Inc.”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Endpunkte werden als Interface abgebildet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38" y="2555875"/>
            <a:ext cx="7113324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362800" y="3373650"/>
            <a:ext cx="44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Abb. 3: Ausschnitt aus dem Interface </a:t>
            </a:r>
            <a:r>
              <a:rPr lang="d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KetosService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Verwendete Technologien/Libraries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2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</a:t>
            </a:r>
            <a:r>
              <a:rPr lang="de"/>
              <a:t>SON Convertierung: </a:t>
            </a:r>
            <a:r>
              <a:rPr lang="de">
                <a:latin typeface="Montserrat"/>
                <a:ea typeface="Montserrat"/>
                <a:cs typeface="Montserrat"/>
                <a:sym typeface="Montserrat"/>
              </a:rPr>
              <a:t>FastJSON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Server Anfragen/Antworten sind im </a:t>
            </a:r>
            <a:r>
              <a:rPr i="1" lang="de"/>
              <a:t>JSON</a:t>
            </a:r>
            <a:r>
              <a:rPr lang="de"/>
              <a:t>-Format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⇒ müssen zu Java Objekten umgewandelt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Wird von “Alibaba” entwickelt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FastJSON als Retrofit kompatibler Converter mittels Github Projekt </a:t>
            </a:r>
            <a:r>
              <a:rPr lang="de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ligboy/retrofit-converter-fastjson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Einbindung von Bibliotheken über Gradle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Softwarearchitektur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99125" y="34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MVVM Beispiel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291200" y="1680675"/>
            <a:ext cx="8561599" cy="17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485200" y="4619350"/>
            <a:ext cx="4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Abb. 4: MVVM Beispiel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 rot="5400000">
            <a:off x="1283794" y="2614875"/>
            <a:ext cx="248700" cy="222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 rot="5400000">
            <a:off x="4371619" y="2614875"/>
            <a:ext cx="248700" cy="222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 rot="5400000">
            <a:off x="7616794" y="2614875"/>
            <a:ext cx="248700" cy="222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50500" y="3896600"/>
            <a:ext cx="15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Model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738325" y="3899725"/>
            <a:ext cx="15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View</a:t>
            </a:r>
            <a:r>
              <a:rPr lang="de" sz="1200">
                <a:solidFill>
                  <a:schemeClr val="lt2"/>
                </a:solidFill>
              </a:rPr>
              <a:t>Model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983500" y="3899725"/>
            <a:ext cx="15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55000" y="14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LiveData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75" y="661263"/>
            <a:ext cx="39288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485200" y="4526825"/>
            <a:ext cx="4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Abb. 5: Beispiel LiveData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156075" y="831250"/>
            <a:ext cx="451500" cy="30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658800" y="1246925"/>
            <a:ext cx="251100" cy="3134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796475" y="798100"/>
            <a:ext cx="13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MutableLiveData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963000" y="2444825"/>
            <a:ext cx="20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befüllen der MutableLiveData mit einer ArrayList mit Videos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