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swald" pitchFamily="2" charset="77"/>
      <p:regular r:id="rId6"/>
      <p:bold r:id="rId7"/>
    </p:embeddedFon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-168175" y="67255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Parky</a:t>
            </a:r>
            <a:endParaRPr sz="96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AI-Enabled Parking Detection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125" y="1311149"/>
            <a:ext cx="1374671" cy="1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Parky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944075"/>
            <a:ext cx="8520600" cy="21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Taking the randomness out from city parking.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Real Time.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Low Cost.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Convenient.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5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t="3157" b="1157"/>
          <a:stretch/>
        </p:blipFill>
        <p:spPr>
          <a:xfrm>
            <a:off x="1951125" y="673025"/>
            <a:ext cx="2195600" cy="15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l="43563" r="28420"/>
          <a:stretch/>
        </p:blipFill>
        <p:spPr>
          <a:xfrm>
            <a:off x="425035" y="2538001"/>
            <a:ext cx="1935230" cy="9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l="49686" t="5980" r="41237" b="-5980"/>
          <a:stretch/>
        </p:blipFill>
        <p:spPr>
          <a:xfrm>
            <a:off x="2464080" y="2538002"/>
            <a:ext cx="1851925" cy="94460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</a:rPr>
              <a:t>Low Bandwidth Design</a:t>
            </a:r>
            <a:endParaRPr sz="2100" b="1">
              <a:solidFill>
                <a:schemeClr val="accent3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Only relevant from images are preserved. </a:t>
            </a:r>
            <a:endParaRPr sz="12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</a:rPr>
              <a:t>99.92% Data Compression</a:t>
            </a:r>
            <a:endParaRPr sz="2100" b="1">
              <a:solidFill>
                <a:schemeClr val="accent3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4825250" y="4228050"/>
            <a:ext cx="39999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An elementary Python algorithm is used here to produce a heatmap of the vehicle’s signature.  </a:t>
            </a:r>
            <a:endParaRPr sz="12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910" y="1364025"/>
            <a:ext cx="4169564" cy="199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26" y="595029"/>
            <a:ext cx="4169577" cy="57019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550" y="673025"/>
            <a:ext cx="1181735" cy="15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Oswald</vt:lpstr>
      <vt:lpstr>Source Code Pro</vt:lpstr>
      <vt:lpstr>Arial</vt:lpstr>
      <vt:lpstr>Modern Writer</vt:lpstr>
      <vt:lpstr>Parky</vt:lpstr>
      <vt:lpstr>About Parky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Parky</dc:title>
  <cp:lastModifiedBy>Microsoft Office User</cp:lastModifiedBy>
  <cp:revision>1</cp:revision>
  <dcterms:modified xsi:type="dcterms:W3CDTF">2019-11-11T19:54:06Z</dcterms:modified>
</cp:coreProperties>
</file>