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5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8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7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9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4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4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A659-AA39-46DE-B870-476428815DF6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553E-0EB0-4BF3-B297-FDD81F93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566" y="414044"/>
            <a:ext cx="3772437" cy="295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76274" y="127992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Server(Rendering)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8442" y="551607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68183" y="551607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57924" y="551607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31163" y="291314"/>
            <a:ext cx="4074678" cy="275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69839" y="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68182" y="1530744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34797" y="1546927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85680" y="453052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95650" y="453052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469244" y="1355416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65145" y="3366288"/>
            <a:ext cx="4391032" cy="3503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3821" y="30749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44246" y="2448516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335425" y="2448515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23187" y="3476675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137991" y="3476675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223317" y="4329138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300190" y="5324458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41308" y="2257780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33783" y="1448475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530454" y="1332182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23186" y="4330180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076572" y="551607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65341" y="1546254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165341" y="2456271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361757" y="1323047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52810" y="492061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52810" y="2267220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76780" y="3418884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75661" y="4371671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197057" y="5324457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5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566" y="414044"/>
            <a:ext cx="3772437" cy="295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76274" y="127992"/>
            <a:ext cx="320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Server(Listen),</a:t>
            </a:r>
            <a:r>
              <a:rPr lang="en-US" altLang="ko-KR" dirty="0" err="1" smtClean="0"/>
              <a:t>DedicateServer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8442" y="551607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31163" y="291314"/>
            <a:ext cx="4074678" cy="275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69839" y="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68182" y="1530744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34797" y="1546927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85680" y="453052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95650" y="453052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65145" y="3366288"/>
            <a:ext cx="4391032" cy="3503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3821" y="30749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44246" y="2448516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335425" y="2448515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23187" y="3476675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137991" y="3476675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300190" y="5324458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41308" y="2257780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Pawn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33783" y="1448475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530454" y="1332182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23186" y="4330180"/>
            <a:ext cx="784927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65341" y="1546254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165341" y="2456271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52810" y="492061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52810" y="2267220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76780" y="3418884"/>
            <a:ext cx="784927" cy="687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197057" y="5324457"/>
            <a:ext cx="784927" cy="6878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9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4064" y="2249585"/>
            <a:ext cx="1076240" cy="127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209922" y="2321064"/>
            <a:ext cx="1716859" cy="9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LobbyServer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94489" y="2678464"/>
            <a:ext cx="1076240" cy="127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410753" y="2888856"/>
            <a:ext cx="1076240" cy="127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157486" y="863149"/>
            <a:ext cx="1716859" cy="9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GameServer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DedicateServer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9157486" y="2249585"/>
            <a:ext cx="1716859" cy="9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GameServer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DedicateServer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157486" y="3636021"/>
            <a:ext cx="1716859" cy="9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GameServer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DedicateServer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228169" y="863148"/>
            <a:ext cx="1716859" cy="9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MatchingServer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362322" y="2473464"/>
            <a:ext cx="1716859" cy="9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LobbyServer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514722" y="2625864"/>
            <a:ext cx="1716859" cy="9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LobbyServer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667122" y="2778264"/>
            <a:ext cx="1716859" cy="9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LobbyServer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04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81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stl</dc:creator>
  <cp:lastModifiedBy>stl</cp:lastModifiedBy>
  <cp:revision>3</cp:revision>
  <dcterms:created xsi:type="dcterms:W3CDTF">2020-09-17T06:41:59Z</dcterms:created>
  <dcterms:modified xsi:type="dcterms:W3CDTF">2020-09-17T06:59:54Z</dcterms:modified>
</cp:coreProperties>
</file>