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30275213" cy="21383625"/>
  <p:notesSz cx="6858000" cy="9144000"/>
  <p:defaultTextStyle>
    <a:defPPr>
      <a:defRPr lang="en-US"/>
    </a:defPPr>
    <a:lvl1pPr marL="0" algn="l" defTabSz="2951181" rtl="0" eaLnBrk="1" latinLnBrk="0" hangingPunct="1">
      <a:defRPr sz="5743" kern="1200">
        <a:solidFill>
          <a:schemeClr val="tx1"/>
        </a:solidFill>
        <a:latin typeface="+mn-lt"/>
        <a:ea typeface="+mn-ea"/>
        <a:cs typeface="+mn-cs"/>
      </a:defRPr>
    </a:lvl1pPr>
    <a:lvl2pPr marL="1475591" algn="l" defTabSz="2951181" rtl="0" eaLnBrk="1" latinLnBrk="0" hangingPunct="1">
      <a:defRPr sz="5743" kern="1200">
        <a:solidFill>
          <a:schemeClr val="tx1"/>
        </a:solidFill>
        <a:latin typeface="+mn-lt"/>
        <a:ea typeface="+mn-ea"/>
        <a:cs typeface="+mn-cs"/>
      </a:defRPr>
    </a:lvl2pPr>
    <a:lvl3pPr marL="2951181" algn="l" defTabSz="2951181" rtl="0" eaLnBrk="1" latinLnBrk="0" hangingPunct="1">
      <a:defRPr sz="5743" kern="1200">
        <a:solidFill>
          <a:schemeClr val="tx1"/>
        </a:solidFill>
        <a:latin typeface="+mn-lt"/>
        <a:ea typeface="+mn-ea"/>
        <a:cs typeface="+mn-cs"/>
      </a:defRPr>
    </a:lvl3pPr>
    <a:lvl4pPr marL="4426772" algn="l" defTabSz="2951181" rtl="0" eaLnBrk="1" latinLnBrk="0" hangingPunct="1">
      <a:defRPr sz="5743" kern="1200">
        <a:solidFill>
          <a:schemeClr val="tx1"/>
        </a:solidFill>
        <a:latin typeface="+mn-lt"/>
        <a:ea typeface="+mn-ea"/>
        <a:cs typeface="+mn-cs"/>
      </a:defRPr>
    </a:lvl4pPr>
    <a:lvl5pPr marL="5902362" algn="l" defTabSz="2951181" rtl="0" eaLnBrk="1" latinLnBrk="0" hangingPunct="1">
      <a:defRPr sz="5743" kern="1200">
        <a:solidFill>
          <a:schemeClr val="tx1"/>
        </a:solidFill>
        <a:latin typeface="+mn-lt"/>
        <a:ea typeface="+mn-ea"/>
        <a:cs typeface="+mn-cs"/>
      </a:defRPr>
    </a:lvl5pPr>
    <a:lvl6pPr marL="7377954" algn="l" defTabSz="2951181" rtl="0" eaLnBrk="1" latinLnBrk="0" hangingPunct="1">
      <a:defRPr sz="5743" kern="1200">
        <a:solidFill>
          <a:schemeClr val="tx1"/>
        </a:solidFill>
        <a:latin typeface="+mn-lt"/>
        <a:ea typeface="+mn-ea"/>
        <a:cs typeface="+mn-cs"/>
      </a:defRPr>
    </a:lvl6pPr>
    <a:lvl7pPr marL="8853545" algn="l" defTabSz="2951181" rtl="0" eaLnBrk="1" latinLnBrk="0" hangingPunct="1">
      <a:defRPr sz="5743" kern="1200">
        <a:solidFill>
          <a:schemeClr val="tx1"/>
        </a:solidFill>
        <a:latin typeface="+mn-lt"/>
        <a:ea typeface="+mn-ea"/>
        <a:cs typeface="+mn-cs"/>
      </a:defRPr>
    </a:lvl7pPr>
    <a:lvl8pPr marL="10329135" algn="l" defTabSz="2951181" rtl="0" eaLnBrk="1" latinLnBrk="0" hangingPunct="1">
      <a:defRPr sz="5743" kern="1200">
        <a:solidFill>
          <a:schemeClr val="tx1"/>
        </a:solidFill>
        <a:latin typeface="+mn-lt"/>
        <a:ea typeface="+mn-ea"/>
        <a:cs typeface="+mn-cs"/>
      </a:defRPr>
    </a:lvl8pPr>
    <a:lvl9pPr marL="11804727" algn="l" defTabSz="2951181" rtl="0" eaLnBrk="1" latinLnBrk="0" hangingPunct="1">
      <a:defRPr sz="574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orient="horz" pos="187" userDrawn="1">
          <p15:clr>
            <a:srgbClr val="A4A3A4"/>
          </p15:clr>
        </p15:guide>
        <p15:guide id="3" orient="horz" pos="13096" userDrawn="1">
          <p15:clr>
            <a:srgbClr val="A4A3A4"/>
          </p15:clr>
        </p15:guide>
        <p15:guide id="4" orient="horz" userDrawn="1">
          <p15:clr>
            <a:srgbClr val="A4A3A4"/>
          </p15:clr>
        </p15:guide>
        <p15:guide id="5" pos="401" userDrawn="1">
          <p15:clr>
            <a:srgbClr val="A4A3A4"/>
          </p15:clr>
        </p15:guide>
        <p15:guide id="6" pos="186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701" autoAdjust="0"/>
  </p:normalViewPr>
  <p:slideViewPr>
    <p:cSldViewPr snapToGrid="0" snapToObjects="1" showGuides="1">
      <p:cViewPr varScale="1">
        <p:scale>
          <a:sx n="36" d="100"/>
          <a:sy n="36" d="100"/>
        </p:scale>
        <p:origin x="1488" y="108"/>
      </p:cViewPr>
      <p:guideLst>
        <p:guide orient="horz" pos="2155"/>
        <p:guide orient="horz" pos="187"/>
        <p:guide orient="horz" pos="13096"/>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1/18/2019</a:t>
            </a:fld>
            <a:endParaRPr lang="en-US" dirty="0"/>
          </a:p>
        </p:txBody>
      </p:sp>
      <p:sp>
        <p:nvSpPr>
          <p:cNvPr id="4" name="Slide Image Placehold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2951181" rtl="0" eaLnBrk="1" latinLnBrk="0" hangingPunct="1">
      <a:defRPr sz="3860" kern="1200">
        <a:solidFill>
          <a:schemeClr val="tx1"/>
        </a:solidFill>
        <a:latin typeface="+mn-lt"/>
        <a:ea typeface="+mn-ea"/>
        <a:cs typeface="+mn-cs"/>
      </a:defRPr>
    </a:lvl1pPr>
    <a:lvl2pPr marL="1475591" algn="l" defTabSz="2951181" rtl="0" eaLnBrk="1" latinLnBrk="0" hangingPunct="1">
      <a:defRPr sz="3860" kern="1200">
        <a:solidFill>
          <a:schemeClr val="tx1"/>
        </a:solidFill>
        <a:latin typeface="+mn-lt"/>
        <a:ea typeface="+mn-ea"/>
        <a:cs typeface="+mn-cs"/>
      </a:defRPr>
    </a:lvl2pPr>
    <a:lvl3pPr marL="2951181" algn="l" defTabSz="2951181" rtl="0" eaLnBrk="1" latinLnBrk="0" hangingPunct="1">
      <a:defRPr sz="3860" kern="1200">
        <a:solidFill>
          <a:schemeClr val="tx1"/>
        </a:solidFill>
        <a:latin typeface="+mn-lt"/>
        <a:ea typeface="+mn-ea"/>
        <a:cs typeface="+mn-cs"/>
      </a:defRPr>
    </a:lvl3pPr>
    <a:lvl4pPr marL="4426772" algn="l" defTabSz="2951181" rtl="0" eaLnBrk="1" latinLnBrk="0" hangingPunct="1">
      <a:defRPr sz="3860" kern="1200">
        <a:solidFill>
          <a:schemeClr val="tx1"/>
        </a:solidFill>
        <a:latin typeface="+mn-lt"/>
        <a:ea typeface="+mn-ea"/>
        <a:cs typeface="+mn-cs"/>
      </a:defRPr>
    </a:lvl4pPr>
    <a:lvl5pPr marL="5902362" algn="l" defTabSz="2951181" rtl="0" eaLnBrk="1" latinLnBrk="0" hangingPunct="1">
      <a:defRPr sz="3860" kern="1200">
        <a:solidFill>
          <a:schemeClr val="tx1"/>
        </a:solidFill>
        <a:latin typeface="+mn-lt"/>
        <a:ea typeface="+mn-ea"/>
        <a:cs typeface="+mn-cs"/>
      </a:defRPr>
    </a:lvl5pPr>
    <a:lvl6pPr marL="7377954" algn="l" defTabSz="2951181" rtl="0" eaLnBrk="1" latinLnBrk="0" hangingPunct="1">
      <a:defRPr sz="3860" kern="1200">
        <a:solidFill>
          <a:schemeClr val="tx1"/>
        </a:solidFill>
        <a:latin typeface="+mn-lt"/>
        <a:ea typeface="+mn-ea"/>
        <a:cs typeface="+mn-cs"/>
      </a:defRPr>
    </a:lvl6pPr>
    <a:lvl7pPr marL="8853545" algn="l" defTabSz="2951181" rtl="0" eaLnBrk="1" latinLnBrk="0" hangingPunct="1">
      <a:defRPr sz="3860" kern="1200">
        <a:solidFill>
          <a:schemeClr val="tx1"/>
        </a:solidFill>
        <a:latin typeface="+mn-lt"/>
        <a:ea typeface="+mn-ea"/>
        <a:cs typeface="+mn-cs"/>
      </a:defRPr>
    </a:lvl7pPr>
    <a:lvl8pPr marL="10329135" algn="l" defTabSz="2951181" rtl="0" eaLnBrk="1" latinLnBrk="0" hangingPunct="1">
      <a:defRPr sz="3860" kern="1200">
        <a:solidFill>
          <a:schemeClr val="tx1"/>
        </a:solidFill>
        <a:latin typeface="+mn-lt"/>
        <a:ea typeface="+mn-ea"/>
        <a:cs typeface="+mn-cs"/>
      </a:defRPr>
    </a:lvl8pPr>
    <a:lvl9pPr marL="11804727" algn="l" defTabSz="2951181" rtl="0" eaLnBrk="1" latinLnBrk="0" hangingPunct="1">
      <a:defRPr sz="38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685800"/>
            <a:ext cx="485457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2632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89" y="3900431"/>
            <a:ext cx="9374973"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09" y="3420598"/>
            <a:ext cx="9362453"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36210" y="11715610"/>
            <a:ext cx="9376067"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49827" y="11200949"/>
            <a:ext cx="9362452"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453097" y="13894744"/>
            <a:ext cx="9361355"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453097" y="13364381"/>
            <a:ext cx="9361355"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458573" y="3900431"/>
            <a:ext cx="9361355"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454192" y="3420598"/>
            <a:ext cx="9366832"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276555" y="3420598"/>
            <a:ext cx="9364455"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276555" y="3900431"/>
            <a:ext cx="9364455"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276555" y="11180092"/>
            <a:ext cx="9364455"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273085" y="11659924"/>
            <a:ext cx="9367926" cy="591168"/>
          </a:xfrm>
          <a:prstGeom prst="rect">
            <a:avLst/>
          </a:prstGeom>
        </p:spPr>
        <p:txBody>
          <a:bodyPr wrap="square" lIns="163258" tIns="163258" rIns="163258" bIns="163258">
            <a:spAutoFit/>
          </a:bodyPr>
          <a:lstStyle>
            <a:lvl1pPr marL="0" indent="0">
              <a:buNone/>
              <a:tabLst/>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276555" y="16625522"/>
            <a:ext cx="9364455"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276556" y="17161042"/>
            <a:ext cx="9367926"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50" hasCustomPrompt="1"/>
          </p:nvPr>
        </p:nvSpPr>
        <p:spPr>
          <a:xfrm>
            <a:off x="4026501" y="1483286"/>
            <a:ext cx="22222211" cy="784674"/>
          </a:xfrm>
          <a:prstGeom prst="rect">
            <a:avLst/>
          </a:prstGeom>
        </p:spPr>
        <p:txBody>
          <a:bodyPr>
            <a:normAutofit/>
          </a:bodyPr>
          <a:lstStyle>
            <a:lvl1pPr marL="0" indent="0" algn="ctr">
              <a:buFontTx/>
              <a:buNone/>
              <a:defRPr sz="4415">
                <a:solidFill>
                  <a:schemeClr val="accent5">
                    <a:lumMod val="50000"/>
                  </a:schemeClr>
                </a:solidFill>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64" name="Text Placeholder 76"/>
          <p:cNvSpPr>
            <a:spLocks noGrp="1"/>
          </p:cNvSpPr>
          <p:nvPr>
            <p:ph type="body" sz="quarter" idx="184" hasCustomPrompt="1"/>
          </p:nvPr>
        </p:nvSpPr>
        <p:spPr>
          <a:xfrm>
            <a:off x="4026501" y="2246437"/>
            <a:ext cx="22222211" cy="618306"/>
          </a:xfrm>
          <a:prstGeom prst="rect">
            <a:avLst/>
          </a:prstGeom>
        </p:spPr>
        <p:txBody>
          <a:bodyPr>
            <a:normAutofit/>
          </a:bodyPr>
          <a:lstStyle>
            <a:lvl1pPr marL="0" indent="0" algn="ctr">
              <a:buFontTx/>
              <a:buNone/>
              <a:defRPr sz="3679">
                <a:solidFill>
                  <a:schemeClr val="accent5">
                    <a:lumMod val="50000"/>
                  </a:schemeClr>
                </a:solidFill>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65" name="Text Placeholder 76"/>
          <p:cNvSpPr>
            <a:spLocks noGrp="1"/>
          </p:cNvSpPr>
          <p:nvPr>
            <p:ph type="body" sz="quarter" idx="185" hasCustomPrompt="1"/>
          </p:nvPr>
        </p:nvSpPr>
        <p:spPr>
          <a:xfrm>
            <a:off x="4026501" y="311086"/>
            <a:ext cx="22222211" cy="1172200"/>
          </a:xfrm>
          <a:prstGeom prst="rect">
            <a:avLst/>
          </a:prstGeom>
        </p:spPr>
        <p:txBody>
          <a:bodyPr>
            <a:normAutofit/>
          </a:bodyPr>
          <a:lstStyle>
            <a:lvl1pPr marL="0" indent="0" algn="ctr">
              <a:buFontTx/>
              <a:buNone/>
              <a:defRPr sz="6622" b="1">
                <a:solidFill>
                  <a:schemeClr val="accent5">
                    <a:lumMod val="50000"/>
                  </a:schemeClr>
                </a:solidFill>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0" y="3900431"/>
            <a:ext cx="6936975"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36212" y="3420598"/>
            <a:ext cx="6931499" cy="518370"/>
          </a:xfrm>
          <a:prstGeom prst="rect">
            <a:avLst/>
          </a:prstGeom>
          <a:noFill/>
        </p:spPr>
        <p:txBody>
          <a:bodyPr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22593" y="9747039"/>
            <a:ext cx="6938070"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36210" y="9232377"/>
            <a:ext cx="6932595"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989540" y="3923118"/>
            <a:ext cx="14292247"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989539" y="3420598"/>
            <a:ext cx="14292249"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989539" y="14169881"/>
            <a:ext cx="14292249"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989539" y="13690048"/>
            <a:ext cx="14292249"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697536" y="3420598"/>
            <a:ext cx="6930219"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697536" y="3900431"/>
            <a:ext cx="6930219"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2697536" y="9271499"/>
            <a:ext cx="6930219"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697536" y="9751331"/>
            <a:ext cx="6933690"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2697536" y="16681209"/>
            <a:ext cx="6930219"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697536" y="17234627"/>
            <a:ext cx="6933690"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Enter your text here</a:t>
            </a:r>
          </a:p>
        </p:txBody>
      </p:sp>
      <p:sp>
        <p:nvSpPr>
          <p:cNvPr id="63" name="Text Placeholder 76"/>
          <p:cNvSpPr>
            <a:spLocks noGrp="1"/>
          </p:cNvSpPr>
          <p:nvPr>
            <p:ph type="body" sz="quarter" idx="150" hasCustomPrompt="1"/>
          </p:nvPr>
        </p:nvSpPr>
        <p:spPr>
          <a:xfrm>
            <a:off x="4026501" y="1483286"/>
            <a:ext cx="22222211" cy="784674"/>
          </a:xfrm>
          <a:prstGeom prst="rect">
            <a:avLst/>
          </a:prstGeom>
        </p:spPr>
        <p:txBody>
          <a:bodyPr>
            <a:normAutofit/>
          </a:bodyPr>
          <a:lstStyle>
            <a:lvl1pPr marL="0" indent="0" algn="ctr">
              <a:buFontTx/>
              <a:buNone/>
              <a:defRPr sz="4415">
                <a:solidFill>
                  <a:schemeClr val="accent5">
                    <a:lumMod val="50000"/>
                  </a:schemeClr>
                </a:solidFill>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64" name="Text Placeholder 76"/>
          <p:cNvSpPr>
            <a:spLocks noGrp="1"/>
          </p:cNvSpPr>
          <p:nvPr>
            <p:ph type="body" sz="quarter" idx="184" hasCustomPrompt="1"/>
          </p:nvPr>
        </p:nvSpPr>
        <p:spPr>
          <a:xfrm>
            <a:off x="4026501" y="2246437"/>
            <a:ext cx="22222211" cy="618306"/>
          </a:xfrm>
          <a:prstGeom prst="rect">
            <a:avLst/>
          </a:prstGeom>
        </p:spPr>
        <p:txBody>
          <a:bodyPr>
            <a:normAutofit/>
          </a:bodyPr>
          <a:lstStyle>
            <a:lvl1pPr marL="0" indent="0" algn="ctr">
              <a:buFontTx/>
              <a:buNone/>
              <a:defRPr sz="3679">
                <a:solidFill>
                  <a:schemeClr val="accent5">
                    <a:lumMod val="50000"/>
                  </a:schemeClr>
                </a:solidFill>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65" name="Text Placeholder 76"/>
          <p:cNvSpPr>
            <a:spLocks noGrp="1"/>
          </p:cNvSpPr>
          <p:nvPr>
            <p:ph type="body" sz="quarter" idx="185" hasCustomPrompt="1"/>
          </p:nvPr>
        </p:nvSpPr>
        <p:spPr>
          <a:xfrm>
            <a:off x="4026501" y="311086"/>
            <a:ext cx="22222211" cy="1172200"/>
          </a:xfrm>
          <a:prstGeom prst="rect">
            <a:avLst/>
          </a:prstGeom>
        </p:spPr>
        <p:txBody>
          <a:bodyPr>
            <a:normAutofit/>
          </a:bodyPr>
          <a:lstStyle>
            <a:lvl1pPr marL="0" indent="0" algn="ctr">
              <a:buFontTx/>
              <a:buNone/>
              <a:defRPr sz="6622" b="1">
                <a:solidFill>
                  <a:schemeClr val="accent5">
                    <a:lumMod val="50000"/>
                  </a:schemeClr>
                </a:solidFill>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
        <p:nvSpPr>
          <p:cNvPr id="31" name="TextBox 30"/>
          <p:cNvSpPr txBox="1"/>
          <p:nvPr userDrawn="1"/>
        </p:nvSpPr>
        <p:spPr>
          <a:xfrm>
            <a:off x="12586639" y="7424870"/>
            <a:ext cx="4541282" cy="347018"/>
          </a:xfrm>
          <a:prstGeom prst="rect">
            <a:avLst/>
          </a:prstGeom>
          <a:noFill/>
        </p:spPr>
        <p:txBody>
          <a:bodyPr wrap="square" rtlCol="0">
            <a:spAutoFit/>
          </a:bodyPr>
          <a:lstStyle/>
          <a:p>
            <a:endParaRPr lang="en-US" sz="1655"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 name="Rectangle 37"/>
          <p:cNvSpPr/>
          <p:nvPr userDrawn="1"/>
        </p:nvSpPr>
        <p:spPr>
          <a:xfrm>
            <a:off x="-1" y="2061"/>
            <a:ext cx="30275214" cy="52259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82"/>
          </a:p>
        </p:txBody>
      </p:sp>
      <p:sp>
        <p:nvSpPr>
          <p:cNvPr id="39" name="Rectangle 38"/>
          <p:cNvSpPr/>
          <p:nvPr userDrawn="1"/>
        </p:nvSpPr>
        <p:spPr>
          <a:xfrm>
            <a:off x="1" y="2923691"/>
            <a:ext cx="30275212" cy="171515"/>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82"/>
          </a:p>
        </p:txBody>
      </p:sp>
      <p:sp>
        <p:nvSpPr>
          <p:cNvPr id="40" name="Rectangle 39"/>
          <p:cNvSpPr/>
          <p:nvPr userDrawn="1"/>
        </p:nvSpPr>
        <p:spPr>
          <a:xfrm rot="10800000">
            <a:off x="0" y="20853051"/>
            <a:ext cx="30275214" cy="52259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82"/>
          </a:p>
        </p:txBody>
      </p:sp>
      <p:grpSp>
        <p:nvGrpSpPr>
          <p:cNvPr id="131" name="Group 130"/>
          <p:cNvGrpSpPr>
            <a:grpSpLocks noChangeAspect="1"/>
          </p:cNvGrpSpPr>
          <p:nvPr userDrawn="1"/>
        </p:nvGrpSpPr>
        <p:grpSpPr>
          <a:xfrm>
            <a:off x="-6333514" y="2"/>
            <a:ext cx="6077901" cy="21383623"/>
            <a:chOff x="-11220550" y="-1"/>
            <a:chExt cx="11014226" cy="27432000"/>
          </a:xfrm>
        </p:grpSpPr>
        <p:sp>
          <p:nvSpPr>
            <p:cNvPr id="132" name="Rectangle 131"/>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396418" rtl="0" eaLnBrk="1" fontAlgn="auto" latinLnBrk="0" hangingPunct="1">
                <a:lnSpc>
                  <a:spcPct val="100000"/>
                </a:lnSpc>
                <a:spcBef>
                  <a:spcPts val="0"/>
                </a:spcBef>
                <a:spcAft>
                  <a:spcPts val="0"/>
                </a:spcAft>
                <a:buClrTx/>
                <a:buSzTx/>
                <a:buFontTx/>
                <a:buNone/>
                <a:tabLst/>
                <a:defRPr/>
              </a:pPr>
              <a:r>
                <a:rPr lang="en-US" sz="1839" b="1" spc="0" dirty="0">
                  <a:solidFill>
                    <a:srgbClr val="FF0000"/>
                  </a:solidFill>
                  <a:latin typeface="Trebuchet MS" pitchFamily="34" charset="0"/>
                </a:rPr>
                <a:t>(—THIS SIDEBAR DOES NOT PRINT—)</a:t>
              </a:r>
            </a:p>
            <a:p>
              <a:pPr marL="0" marR="0" indent="0" algn="ctr" defTabSz="1396418" rtl="0" eaLnBrk="1" fontAlgn="auto" latinLnBrk="0" hangingPunct="1">
                <a:lnSpc>
                  <a:spcPct val="100000"/>
                </a:lnSpc>
                <a:spcBef>
                  <a:spcPts val="0"/>
                </a:spcBef>
                <a:spcAft>
                  <a:spcPts val="0"/>
                </a:spcAft>
                <a:buClrTx/>
                <a:buSzTx/>
                <a:buFontTx/>
                <a:buNone/>
                <a:tabLst/>
                <a:defRPr/>
              </a:pPr>
              <a:endParaRPr lang="en-US" sz="1839" b="1" spc="552" dirty="0">
                <a:solidFill>
                  <a:schemeClr val="bg1"/>
                </a:solidFill>
                <a:latin typeface="Trebuchet MS" pitchFamily="34" charset="0"/>
              </a:endParaRPr>
            </a:p>
            <a:p>
              <a:pPr algn="ctr"/>
              <a:r>
                <a:rPr lang="en-US" sz="2575" b="1" spc="552" dirty="0">
                  <a:solidFill>
                    <a:schemeClr val="bg1"/>
                  </a:solidFill>
                  <a:latin typeface="Trebuchet MS" pitchFamily="34" charset="0"/>
                </a:rPr>
                <a:t>DESIGN</a:t>
              </a:r>
              <a:r>
                <a:rPr lang="en-US" sz="2575" b="1" spc="552" baseline="0" dirty="0">
                  <a:solidFill>
                    <a:schemeClr val="bg1"/>
                  </a:solidFill>
                  <a:latin typeface="Trebuchet MS" pitchFamily="34" charset="0"/>
                </a:rPr>
                <a:t> </a:t>
              </a:r>
              <a:r>
                <a:rPr lang="en-US" sz="2575" b="1" spc="552" dirty="0">
                  <a:solidFill>
                    <a:schemeClr val="bg1"/>
                  </a:solidFill>
                  <a:latin typeface="Trebuchet MS" pitchFamily="34" charset="0"/>
                </a:rPr>
                <a:t>GUIDE</a:t>
              </a:r>
            </a:p>
            <a:p>
              <a:pPr algn="ctr"/>
              <a:r>
                <a:rPr lang="en-US" sz="966" b="1" dirty="0">
                  <a:latin typeface="Trebuchet MS" pitchFamily="34" charset="0"/>
                </a:rPr>
                <a:t> </a:t>
              </a:r>
            </a:p>
            <a:p>
              <a:pPr defTabSz="3463258"/>
              <a:r>
                <a:rPr lang="en-US" sz="1655" i="0" dirty="0">
                  <a:latin typeface="Trebuchet MS" pitchFamily="34" charset="0"/>
                </a:rPr>
                <a:t>This PowerPoint</a:t>
              </a:r>
              <a:r>
                <a:rPr lang="en-US" sz="1655" i="0" baseline="0" dirty="0">
                  <a:latin typeface="Trebuchet MS" pitchFamily="34" charset="0"/>
                </a:rPr>
                <a:t> </a:t>
              </a:r>
              <a:r>
                <a:rPr lang="en-US" sz="1655" i="0" dirty="0">
                  <a:latin typeface="Trebuchet MS" pitchFamily="34" charset="0"/>
                </a:rPr>
                <a:t>2007 template produces</a:t>
              </a:r>
              <a:r>
                <a:rPr lang="en-US" sz="1655" i="0" baseline="0" dirty="0">
                  <a:latin typeface="Trebuchet MS" pitchFamily="34" charset="0"/>
                </a:rPr>
                <a:t> </a:t>
              </a:r>
              <a:r>
                <a:rPr lang="en-US" sz="1655" i="0" dirty="0">
                  <a:latin typeface="Trebuchet MS" pitchFamily="34" charset="0"/>
                </a:rPr>
                <a:t>a 48”x72” presentation poster. </a:t>
              </a:r>
              <a:r>
                <a:rPr lang="en-US" sz="1655" dirty="0">
                  <a:latin typeface="Trebuchet MS" pitchFamily="34" charset="0"/>
                </a:rPr>
                <a:t>You</a:t>
              </a:r>
              <a:r>
                <a:rPr lang="en-US" sz="1655" baseline="0" dirty="0">
                  <a:latin typeface="Trebuchet MS" pitchFamily="34" charset="0"/>
                </a:rPr>
                <a:t> can u</a:t>
              </a:r>
              <a:r>
                <a:rPr lang="en-US" sz="1655" dirty="0">
                  <a:latin typeface="Trebuchet MS" pitchFamily="34" charset="0"/>
                </a:rPr>
                <a:t>se</a:t>
              </a:r>
              <a:r>
                <a:rPr lang="en-US" sz="1655" baseline="0" dirty="0">
                  <a:latin typeface="Trebuchet MS" pitchFamily="34" charset="0"/>
                </a:rPr>
                <a:t> it to create your research poster and </a:t>
              </a:r>
              <a:r>
                <a:rPr lang="en-US" sz="1655" dirty="0">
                  <a:latin typeface="Trebuchet MS" pitchFamily="34" charset="0"/>
                </a:rPr>
                <a:t>save valuable time placing titles, subtitles,</a:t>
              </a:r>
              <a:r>
                <a:rPr lang="en-US" sz="1655" baseline="0" dirty="0">
                  <a:latin typeface="Trebuchet MS" pitchFamily="34" charset="0"/>
                </a:rPr>
                <a:t> text, and graphics</a:t>
              </a:r>
              <a:r>
                <a:rPr lang="en-US" sz="1655" dirty="0">
                  <a:latin typeface="Trebuchet MS" pitchFamily="34" charset="0"/>
                </a:rPr>
                <a:t>. </a:t>
              </a:r>
            </a:p>
            <a:p>
              <a:pPr defTabSz="3463258"/>
              <a:r>
                <a:rPr lang="en-US" sz="966" dirty="0">
                  <a:latin typeface="Trebuchet MS" pitchFamily="34" charset="0"/>
                </a:rPr>
                <a:t> </a:t>
              </a:r>
            </a:p>
            <a:p>
              <a:pPr defTabSz="4036765"/>
              <a:r>
                <a:rPr lang="en-US" sz="1655" dirty="0">
                  <a:latin typeface="Trebuchet MS" pitchFamily="34" charset="0"/>
                </a:rPr>
                <a:t>We provide a series of online answer your poster production questions. To view our template tutorials, go online to </a:t>
              </a:r>
              <a:r>
                <a:rPr lang="en-US" sz="1655" b="1" dirty="0">
                  <a:solidFill>
                    <a:srgbClr val="FFC000"/>
                  </a:solidFill>
                  <a:latin typeface="Trebuchet MS" pitchFamily="34" charset="0"/>
                </a:rPr>
                <a:t>PosterPresentations.com</a:t>
              </a:r>
              <a:r>
                <a:rPr lang="en-US" sz="1655" b="1" dirty="0">
                  <a:solidFill>
                    <a:schemeClr val="bg1"/>
                  </a:solidFill>
                  <a:latin typeface="Trebuchet MS" pitchFamily="34" charset="0"/>
                </a:rPr>
                <a:t> </a:t>
              </a:r>
              <a:r>
                <a:rPr lang="en-US" sz="1655" dirty="0">
                  <a:solidFill>
                    <a:schemeClr val="bg1"/>
                  </a:solidFill>
                  <a:latin typeface="Trebuchet MS" pitchFamily="34" charset="0"/>
                </a:rPr>
                <a:t>and click on HELP DESK.</a:t>
              </a:r>
            </a:p>
            <a:p>
              <a:pPr defTabSz="4036765"/>
              <a:r>
                <a:rPr lang="en-US" sz="966" dirty="0">
                  <a:latin typeface="Trebuchet MS" pitchFamily="34" charset="0"/>
                </a:rPr>
                <a:t> </a:t>
              </a:r>
            </a:p>
            <a:p>
              <a:pPr defTabSz="4036765"/>
              <a:r>
                <a:rPr lang="en-US" sz="1655" dirty="0">
                  <a:solidFill>
                    <a:schemeClr val="bg1"/>
                  </a:solidFill>
                  <a:latin typeface="Trebuchet MS" pitchFamily="34" charset="0"/>
                </a:rPr>
                <a:t>When</a:t>
              </a:r>
              <a:r>
                <a:rPr lang="en-US" sz="1655" baseline="0" dirty="0">
                  <a:solidFill>
                    <a:schemeClr val="bg1"/>
                  </a:solidFill>
                  <a:latin typeface="Trebuchet MS" pitchFamily="34" charset="0"/>
                </a:rPr>
                <a:t> you are ready to</a:t>
              </a:r>
              <a:r>
                <a:rPr lang="en-US" sz="1655" dirty="0">
                  <a:solidFill>
                    <a:schemeClr val="bg1"/>
                  </a:solidFill>
                  <a:latin typeface="Trebuchet MS" pitchFamily="34" charset="0"/>
                </a:rPr>
                <a:t> </a:t>
              </a:r>
              <a:r>
                <a:rPr lang="en-US" sz="1655" baseline="0" dirty="0">
                  <a:solidFill>
                    <a:schemeClr val="bg1"/>
                  </a:solidFill>
                  <a:latin typeface="Trebuchet MS" pitchFamily="34" charset="0"/>
                </a:rPr>
                <a:t> print your poster</a:t>
              </a:r>
              <a:r>
                <a:rPr lang="en-US" sz="1655" dirty="0">
                  <a:solidFill>
                    <a:schemeClr val="bg1"/>
                  </a:solidFill>
                  <a:latin typeface="Trebuchet MS" pitchFamily="34" charset="0"/>
                </a:rPr>
                <a:t>,</a:t>
              </a:r>
              <a:r>
                <a:rPr lang="en-US" sz="1655" baseline="0" dirty="0">
                  <a:solidFill>
                    <a:schemeClr val="bg1"/>
                  </a:solidFill>
                  <a:latin typeface="Trebuchet MS" pitchFamily="34" charset="0"/>
                </a:rPr>
                <a:t> go online to </a:t>
              </a:r>
              <a:r>
                <a:rPr lang="en-US" sz="1655" b="0" dirty="0">
                  <a:solidFill>
                    <a:schemeClr val="bg1"/>
                  </a:solidFill>
                  <a:latin typeface="Trebuchet MS" pitchFamily="34" charset="0"/>
                </a:rPr>
                <a:t>PosterPresentations.com</a:t>
              </a:r>
              <a:br>
                <a:rPr lang="en-US" sz="1655" dirty="0">
                  <a:solidFill>
                    <a:schemeClr val="bg1"/>
                  </a:solidFill>
                  <a:latin typeface="Trebuchet MS" pitchFamily="34" charset="0"/>
                </a:rPr>
              </a:br>
              <a:r>
                <a:rPr lang="en-US" sz="966" dirty="0">
                  <a:solidFill>
                    <a:schemeClr val="bg1"/>
                  </a:solidFill>
                  <a:latin typeface="Trebuchet MS" pitchFamily="34" charset="0"/>
                </a:rPr>
                <a:t> </a:t>
              </a:r>
            </a:p>
            <a:p>
              <a:pPr algn="l" defTabSz="3463258"/>
              <a:r>
                <a:rPr lang="en-US" sz="1655" b="0" dirty="0">
                  <a:solidFill>
                    <a:schemeClr val="bg1"/>
                  </a:solidFill>
                  <a:latin typeface="Trebuchet MS" pitchFamily="34" charset="0"/>
                </a:rPr>
                <a:t>Need</a:t>
              </a:r>
              <a:r>
                <a:rPr lang="en-US" sz="1655" b="0" baseline="0" dirty="0">
                  <a:solidFill>
                    <a:schemeClr val="bg1"/>
                  </a:solidFill>
                  <a:latin typeface="Trebuchet MS" pitchFamily="34" charset="0"/>
                </a:rPr>
                <a:t> assistance? Call us at </a:t>
              </a:r>
              <a:r>
                <a:rPr lang="en-US" sz="1655" b="0" dirty="0">
                  <a:solidFill>
                    <a:srgbClr val="FFC000"/>
                  </a:solidFill>
                  <a:latin typeface="Trebuchet MS" pitchFamily="34" charset="0"/>
                </a:rPr>
                <a:t>1.510.649.3001</a:t>
              </a:r>
            </a:p>
            <a:p>
              <a:pPr algn="l" defTabSz="3463258"/>
              <a:r>
                <a:rPr lang="en-US" sz="966" b="1" dirty="0">
                  <a:solidFill>
                    <a:srgbClr val="FFFF00"/>
                  </a:solidFill>
                  <a:latin typeface="Trebuchet MS" pitchFamily="34" charset="0"/>
                </a:rPr>
                <a:t> </a:t>
              </a:r>
            </a:p>
            <a:p>
              <a:pPr algn="l" defTabSz="3463258"/>
              <a:endParaRPr lang="en-US" sz="966" b="1" dirty="0">
                <a:solidFill>
                  <a:srgbClr val="FFFF00"/>
                </a:solidFill>
                <a:latin typeface="Trebuchet MS" pitchFamily="34" charset="0"/>
              </a:endParaRPr>
            </a:p>
            <a:p>
              <a:pPr algn="l" defTabSz="3463258"/>
              <a:endParaRPr lang="en-US" sz="966" b="1" dirty="0">
                <a:solidFill>
                  <a:srgbClr val="FFFF00"/>
                </a:solidFill>
                <a:latin typeface="Trebuchet MS" pitchFamily="34" charset="0"/>
              </a:endParaRPr>
            </a:p>
            <a:p>
              <a:pPr algn="l" defTabSz="3463258"/>
              <a:endParaRPr lang="en-US" sz="966" b="1" dirty="0">
                <a:solidFill>
                  <a:srgbClr val="FFFF00"/>
                </a:solidFill>
                <a:latin typeface="Trebuchet MS" pitchFamily="34" charset="0"/>
              </a:endParaRPr>
            </a:p>
            <a:p>
              <a:pPr algn="l" defTabSz="3463258"/>
              <a:endParaRPr lang="en-US" sz="966" b="1" dirty="0">
                <a:solidFill>
                  <a:srgbClr val="FFFF00"/>
                </a:solidFill>
                <a:latin typeface="Trebuchet MS" pitchFamily="34" charset="0"/>
              </a:endParaRPr>
            </a:p>
            <a:p>
              <a:pPr algn="ctr"/>
              <a:endParaRPr lang="en-US" sz="1472" b="1" dirty="0">
                <a:solidFill>
                  <a:schemeClr val="bg1"/>
                </a:solidFill>
                <a:latin typeface="Trebuchet MS" pitchFamily="34" charset="0"/>
              </a:endParaRPr>
            </a:p>
            <a:p>
              <a:pPr algn="ctr"/>
              <a:r>
                <a:rPr lang="en-US" sz="2575" b="1" spc="552" dirty="0">
                  <a:solidFill>
                    <a:schemeClr val="bg1"/>
                  </a:solidFill>
                  <a:latin typeface="Trebuchet MS" pitchFamily="34" charset="0"/>
                </a:rPr>
                <a:t>QUICK START</a:t>
              </a:r>
            </a:p>
            <a:p>
              <a:pPr algn="ctr"/>
              <a:r>
                <a:rPr lang="en-US" sz="966" b="1" baseline="0" dirty="0">
                  <a:solidFill>
                    <a:schemeClr val="bg1"/>
                  </a:solidFill>
                  <a:latin typeface="Trebuchet MS" pitchFamily="34" charset="0"/>
                </a:rPr>
                <a:t> </a:t>
              </a:r>
            </a:p>
            <a:p>
              <a:pPr algn="ctr"/>
              <a:r>
                <a:rPr lang="en-US" sz="1839" b="1" baseline="0" dirty="0">
                  <a:solidFill>
                    <a:srgbClr val="FFC000"/>
                  </a:solidFill>
                  <a:latin typeface="Trebuchet MS" pitchFamily="34" charset="0"/>
                </a:rPr>
                <a:t>Zoom in and out</a:t>
              </a:r>
            </a:p>
            <a:p>
              <a:pPr marL="1106698" indent="0" algn="l" defTabSz="782573"/>
              <a:r>
                <a:rPr lang="en-US" sz="1472"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55" b="0" baseline="0" dirty="0">
                <a:solidFill>
                  <a:schemeClr val="bg1"/>
                </a:solidFill>
                <a:latin typeface="Trebuchet MS" pitchFamily="34" charset="0"/>
              </a:endParaRPr>
            </a:p>
            <a:p>
              <a:pPr algn="ctr"/>
              <a:r>
                <a:rPr lang="en-US" sz="1839" b="1" baseline="0" dirty="0">
                  <a:solidFill>
                    <a:srgbClr val="FFC000"/>
                  </a:solidFill>
                  <a:latin typeface="Trebuchet MS" pitchFamily="34" charset="0"/>
                </a:rPr>
                <a:t>Title, Authors, and Affiliations</a:t>
              </a:r>
            </a:p>
            <a:p>
              <a:pPr algn="l"/>
              <a:r>
                <a:rPr lang="en-US" sz="1472" b="0" baseline="0" dirty="0">
                  <a:solidFill>
                    <a:schemeClr val="bg1">
                      <a:lumMod val="75000"/>
                    </a:schemeClr>
                  </a:solidFill>
                  <a:latin typeface="Trebuchet MS" pitchFamily="34" charset="0"/>
                </a:rPr>
                <a:t>Start designing your poster by adding the title, the names of the authors, and the affiliated institutions. </a:t>
              </a:r>
              <a:r>
                <a:rPr lang="en-US" sz="1472"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66" b="0" spc="0" baseline="0" dirty="0">
                  <a:solidFill>
                    <a:schemeClr val="bg1">
                      <a:lumMod val="75000"/>
                    </a:schemeClr>
                  </a:solidFill>
                  <a:latin typeface="Trebuchet MS" pitchFamily="34" charset="0"/>
                </a:rPr>
                <a:t> </a:t>
              </a:r>
            </a:p>
            <a:p>
              <a:pPr algn="l"/>
              <a:r>
                <a:rPr lang="en-US" sz="1472" b="1" spc="276" baseline="0" dirty="0">
                  <a:solidFill>
                    <a:srgbClr val="FFC000"/>
                  </a:solidFill>
                  <a:latin typeface="Trebuchet MS" pitchFamily="34" charset="0"/>
                </a:rPr>
                <a:t>TIP</a:t>
              </a:r>
              <a:r>
                <a:rPr lang="en-US" sz="1472" b="1" baseline="0" dirty="0">
                  <a:solidFill>
                    <a:srgbClr val="FFC000"/>
                  </a:solidFill>
                  <a:latin typeface="Trebuchet MS" pitchFamily="34" charset="0"/>
                </a:rPr>
                <a:t>: </a:t>
              </a:r>
              <a:r>
                <a:rPr lang="en-US" sz="1472" b="0" baseline="0" dirty="0">
                  <a:solidFill>
                    <a:schemeClr val="bg1">
                      <a:lumMod val="75000"/>
                    </a:schemeClr>
                  </a:solidFill>
                  <a:latin typeface="Trebuchet MS" pitchFamily="34" charset="0"/>
                </a:rPr>
                <a:t>The font size of your title should be bigger than your name(s) and institution name(s).</a:t>
              </a:r>
            </a:p>
            <a:p>
              <a:pPr algn="l"/>
              <a:endParaRPr lang="en-US" sz="1472" b="0" baseline="0" dirty="0">
                <a:solidFill>
                  <a:schemeClr val="bg1">
                    <a:lumMod val="75000"/>
                  </a:schemeClr>
                </a:solidFill>
                <a:latin typeface="Trebuchet MS" pitchFamily="34" charset="0"/>
              </a:endParaRPr>
            </a:p>
            <a:p>
              <a:pPr algn="l"/>
              <a:endParaRPr lang="en-US" sz="1472" b="0" baseline="0" dirty="0">
                <a:solidFill>
                  <a:schemeClr val="bg1">
                    <a:lumMod val="75000"/>
                  </a:schemeClr>
                </a:solidFill>
                <a:latin typeface="Trebuchet MS" pitchFamily="34" charset="0"/>
              </a:endParaRPr>
            </a:p>
            <a:p>
              <a:pPr algn="l"/>
              <a:br>
                <a:rPr lang="en-US" sz="1655" b="1" baseline="0" dirty="0">
                  <a:solidFill>
                    <a:schemeClr val="bg1"/>
                  </a:solidFill>
                  <a:latin typeface="Trebuchet MS" pitchFamily="34" charset="0"/>
                </a:rPr>
              </a:br>
              <a:endParaRPr lang="en-US" sz="1655" b="1" dirty="0">
                <a:solidFill>
                  <a:schemeClr val="bg1"/>
                </a:solidFill>
                <a:latin typeface="Trebuchet MS" pitchFamily="34" charset="0"/>
              </a:endParaRPr>
            </a:p>
            <a:p>
              <a:pPr algn="ctr"/>
              <a:endParaRPr lang="en-US" sz="1655" b="1" dirty="0">
                <a:solidFill>
                  <a:srgbClr val="FFC000"/>
                </a:solidFill>
                <a:latin typeface="Trebuchet MS" pitchFamily="34" charset="0"/>
              </a:endParaRPr>
            </a:p>
            <a:p>
              <a:pPr algn="ctr"/>
              <a:endParaRPr lang="en-US" sz="1655" b="1" dirty="0">
                <a:solidFill>
                  <a:srgbClr val="FFC000"/>
                </a:solidFill>
                <a:latin typeface="Trebuchet MS" pitchFamily="34" charset="0"/>
              </a:endParaRPr>
            </a:p>
            <a:p>
              <a:pPr algn="ctr"/>
              <a:r>
                <a:rPr lang="en-US" sz="1839" b="1" dirty="0">
                  <a:solidFill>
                    <a:srgbClr val="FFC000"/>
                  </a:solidFill>
                  <a:latin typeface="Trebuchet MS" pitchFamily="34" charset="0"/>
                </a:rPr>
                <a:t>Adding Logos</a:t>
              </a:r>
              <a:r>
                <a:rPr lang="en-US" sz="1839" b="1" baseline="0" dirty="0">
                  <a:solidFill>
                    <a:srgbClr val="FFC000"/>
                  </a:solidFill>
                  <a:latin typeface="Trebuchet MS" pitchFamily="34" charset="0"/>
                </a:rPr>
                <a:t> / Seals</a:t>
              </a:r>
            </a:p>
            <a:p>
              <a:pPr algn="l"/>
              <a:r>
                <a:rPr lang="en-US" sz="1472"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66" b="0" spc="276" baseline="0" dirty="0">
                <a:solidFill>
                  <a:schemeClr val="bg1">
                    <a:lumMod val="75000"/>
                  </a:schemeClr>
                </a:solidFill>
                <a:latin typeface="Trebuchet MS" pitchFamily="34" charset="0"/>
              </a:endParaRPr>
            </a:p>
            <a:p>
              <a:pPr algn="l"/>
              <a:r>
                <a:rPr lang="en-US" sz="1472" b="1" spc="276" baseline="0" dirty="0">
                  <a:solidFill>
                    <a:srgbClr val="FFC000"/>
                  </a:solidFill>
                  <a:latin typeface="Trebuchet MS" pitchFamily="34" charset="0"/>
                </a:rPr>
                <a:t>TIP:</a:t>
              </a:r>
              <a:r>
                <a:rPr lang="en-US" sz="1472" b="1" spc="0" baseline="0" dirty="0">
                  <a:solidFill>
                    <a:srgbClr val="FFC000"/>
                  </a:solidFill>
                  <a:latin typeface="Trebuchet MS" pitchFamily="34" charset="0"/>
                </a:rPr>
                <a:t> </a:t>
              </a:r>
              <a:r>
                <a:rPr lang="en-US" sz="1472" b="0" baseline="0" dirty="0">
                  <a:solidFill>
                    <a:schemeClr val="bg1">
                      <a:lumMod val="75000"/>
                    </a:schemeClr>
                  </a:solidFill>
                  <a:latin typeface="Trebuchet MS" pitchFamily="34" charset="0"/>
                </a:rPr>
                <a:t>See if your company’s logo is available on our free poster templates page.</a:t>
              </a:r>
            </a:p>
            <a:p>
              <a:pPr algn="l"/>
              <a:endParaRPr lang="en-US" sz="1472" b="0" baseline="0" dirty="0">
                <a:latin typeface="Trebuchet MS" pitchFamily="34" charset="0"/>
              </a:endParaRPr>
            </a:p>
            <a:p>
              <a:pPr algn="ctr"/>
              <a:r>
                <a:rPr lang="en-US" sz="1839" b="1" baseline="0" dirty="0">
                  <a:solidFill>
                    <a:srgbClr val="FFC000"/>
                  </a:solidFill>
                  <a:latin typeface="Trebuchet MS" pitchFamily="34" charset="0"/>
                </a:rPr>
                <a:t>Photographs / Graphics</a:t>
              </a:r>
            </a:p>
            <a:p>
              <a:pPr algn="l" defTabSz="899375"/>
              <a:r>
                <a:rPr lang="en-US" sz="1472"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72" b="0" spc="0" baseline="0" dirty="0">
                  <a:solidFill>
                    <a:schemeClr val="bg1">
                      <a:lumMod val="75000"/>
                    </a:schemeClr>
                  </a:solidFill>
                  <a:latin typeface="Trebuchet MS" pitchFamily="34" charset="0"/>
                </a:rPr>
                <a:t>disproportionally.</a:t>
              </a:r>
            </a:p>
            <a:p>
              <a:pPr algn="l" defTabSz="899375"/>
              <a:endParaRPr lang="en-US" sz="1472" b="0" baseline="0" dirty="0">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r>
                <a:rPr lang="en-US" sz="1839" b="1" baseline="0" dirty="0">
                  <a:solidFill>
                    <a:srgbClr val="FFC000"/>
                  </a:solidFill>
                  <a:latin typeface="Trebuchet MS" pitchFamily="34" charset="0"/>
                </a:rPr>
                <a:t>Image Quality Check</a:t>
              </a:r>
            </a:p>
            <a:p>
              <a:pPr lvl="0" algn="l" defTabSz="899375"/>
              <a:r>
                <a:rPr lang="en-US" sz="1472" b="0" baseline="0" dirty="0">
                  <a:solidFill>
                    <a:schemeClr val="bg1">
                      <a:lumMod val="75000"/>
                    </a:schemeClr>
                  </a:solidFill>
                  <a:latin typeface="Trebuchet MS" pitchFamily="34" charset="0"/>
                </a:rPr>
                <a:t>Zoom in and look at your images at 100% magnification. If they look good they will print well. </a:t>
              </a:r>
              <a:endParaRPr lang="en-US" sz="1655" b="0" dirty="0">
                <a:latin typeface="Trebuchet MS" pitchFamily="34" charset="0"/>
              </a:endParaRPr>
            </a:p>
          </p:txBody>
        </p:sp>
        <p:cxnSp>
          <p:nvCxnSpPr>
            <p:cNvPr id="133" name="Straight Connector 132"/>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34" name="Picture 133"/>
            <p:cNvPicPr>
              <a:picLocks noChangeAspect="1"/>
            </p:cNvPicPr>
            <p:nvPr userDrawn="1"/>
          </p:nvPicPr>
          <p:blipFill>
            <a:blip r:embed="rId3"/>
            <a:stretch>
              <a:fillRect/>
            </a:stretch>
          </p:blipFill>
          <p:spPr>
            <a:xfrm>
              <a:off x="-10921163" y="8258380"/>
              <a:ext cx="1597665" cy="1001614"/>
            </a:xfrm>
            <a:prstGeom prst="rect">
              <a:avLst/>
            </a:prstGeom>
          </p:spPr>
        </p:pic>
        <p:pic>
          <p:nvPicPr>
            <p:cNvPr id="135" name="Picture 134"/>
            <p:cNvPicPr>
              <a:picLocks noChangeAspect="1"/>
            </p:cNvPicPr>
            <p:nvPr userDrawn="1"/>
          </p:nvPicPr>
          <p:blipFill>
            <a:blip r:embed="rId4"/>
            <a:stretch>
              <a:fillRect/>
            </a:stretch>
          </p:blipFill>
          <p:spPr>
            <a:xfrm>
              <a:off x="-10736023" y="12656056"/>
              <a:ext cx="9986807" cy="877998"/>
            </a:xfrm>
            <a:prstGeom prst="rect">
              <a:avLst/>
            </a:prstGeom>
          </p:spPr>
        </p:pic>
        <p:grpSp>
          <p:nvGrpSpPr>
            <p:cNvPr id="136" name="Group 135"/>
            <p:cNvGrpSpPr/>
            <p:nvPr userDrawn="1"/>
          </p:nvGrpSpPr>
          <p:grpSpPr>
            <a:xfrm>
              <a:off x="-9844889" y="20003968"/>
              <a:ext cx="7631078" cy="1882557"/>
              <a:chOff x="-4516464" y="11400895"/>
              <a:chExt cx="3516822" cy="1037911"/>
            </a:xfrm>
          </p:grpSpPr>
          <p:grpSp>
            <p:nvGrpSpPr>
              <p:cNvPr id="142" name="Group 141"/>
              <p:cNvGrpSpPr/>
              <p:nvPr userDrawn="1"/>
            </p:nvGrpSpPr>
            <p:grpSpPr>
              <a:xfrm>
                <a:off x="-2783494" y="11400929"/>
                <a:ext cx="624373" cy="845230"/>
                <a:chOff x="-3958698" y="11604666"/>
                <a:chExt cx="779266" cy="1211204"/>
              </a:xfrm>
            </p:grpSpPr>
            <p:pic>
              <p:nvPicPr>
                <p:cNvPr id="148" name="Picture 147"/>
                <p:cNvPicPr>
                  <a:picLocks noChangeAspect="1"/>
                </p:cNvPicPr>
                <p:nvPr userDrawn="1"/>
              </p:nvPicPr>
              <p:blipFill>
                <a:blip r:embed="rId5"/>
                <a:stretch>
                  <a:fillRect/>
                </a:stretch>
              </p:blipFill>
              <p:spPr>
                <a:xfrm>
                  <a:off x="-3948160" y="11604666"/>
                  <a:ext cx="768728" cy="1090753"/>
                </a:xfrm>
                <a:prstGeom prst="rect">
                  <a:avLst/>
                </a:prstGeom>
              </p:spPr>
            </p:pic>
            <p:sp>
              <p:nvSpPr>
                <p:cNvPr id="149" name="TextBox 56"/>
                <p:cNvSpPr txBox="1"/>
                <p:nvPr userDrawn="1"/>
              </p:nvSpPr>
              <p:spPr>
                <a:xfrm>
                  <a:off x="-3958698" y="12643655"/>
                  <a:ext cx="779263" cy="172215"/>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4" b="1" dirty="0">
                      <a:solidFill>
                        <a:schemeClr val="tx1"/>
                      </a:solidFill>
                    </a:rPr>
                    <a:t>ORIGINAL</a:t>
                  </a:r>
                </a:p>
              </p:txBody>
            </p:sp>
          </p:grpSp>
          <p:grpSp>
            <p:nvGrpSpPr>
              <p:cNvPr id="143" name="Group 142"/>
              <p:cNvGrpSpPr/>
              <p:nvPr userDrawn="1"/>
            </p:nvGrpSpPr>
            <p:grpSpPr>
              <a:xfrm>
                <a:off x="-2033159" y="11400907"/>
                <a:ext cx="1033517" cy="849883"/>
                <a:chOff x="-2921738" y="11667366"/>
                <a:chExt cx="1420279" cy="1167924"/>
              </a:xfrm>
            </p:grpSpPr>
            <p:pic>
              <p:nvPicPr>
                <p:cNvPr id="146" name="Picture 145"/>
                <p:cNvPicPr>
                  <a:picLocks noChangeAspect="1"/>
                </p:cNvPicPr>
                <p:nvPr userDrawn="1"/>
              </p:nvPicPr>
              <p:blipFill>
                <a:blip r:embed="rId5"/>
                <a:stretch>
                  <a:fillRect/>
                </a:stretch>
              </p:blipFill>
              <p:spPr>
                <a:xfrm>
                  <a:off x="-2921738" y="11667366"/>
                  <a:ext cx="1420279" cy="1029695"/>
                </a:xfrm>
                <a:prstGeom prst="rect">
                  <a:avLst/>
                </a:prstGeom>
              </p:spPr>
            </p:pic>
            <p:sp>
              <p:nvSpPr>
                <p:cNvPr id="147" name="TextBox 54"/>
                <p:cNvSpPr txBox="1"/>
                <p:nvPr userDrawn="1"/>
              </p:nvSpPr>
              <p:spPr>
                <a:xfrm>
                  <a:off x="-2918992" y="12642653"/>
                  <a:ext cx="1417533" cy="192637"/>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88" b="1" dirty="0">
                      <a:solidFill>
                        <a:schemeClr val="bg1"/>
                      </a:solidFill>
                    </a:rPr>
                    <a:t>DISTORTED</a:t>
                  </a:r>
                  <a:endParaRPr lang="en-US" sz="644" b="1" dirty="0">
                    <a:solidFill>
                      <a:schemeClr val="bg1"/>
                    </a:solidFill>
                  </a:endParaRPr>
                </a:p>
              </p:txBody>
            </p:sp>
          </p:grpSp>
          <p:pic>
            <p:nvPicPr>
              <p:cNvPr id="144" name="Picture 143"/>
              <p:cNvPicPr>
                <a:picLocks noChangeAspect="1"/>
              </p:cNvPicPr>
              <p:nvPr userDrawn="1"/>
            </p:nvPicPr>
            <p:blipFill>
              <a:blip r:embed="rId6"/>
              <a:stretch>
                <a:fillRect/>
              </a:stretch>
            </p:blipFill>
            <p:spPr>
              <a:xfrm>
                <a:off x="-4516464" y="11400895"/>
                <a:ext cx="1098742" cy="847761"/>
              </a:xfrm>
              <a:prstGeom prst="rect">
                <a:avLst/>
              </a:prstGeom>
            </p:spPr>
          </p:pic>
          <p:sp>
            <p:nvSpPr>
              <p:cNvPr id="145" name="TextBox 52"/>
              <p:cNvSpPr txBox="1"/>
              <p:nvPr userDrawn="1"/>
            </p:nvSpPr>
            <p:spPr>
              <a:xfrm>
                <a:off x="-4471893" y="12298627"/>
                <a:ext cx="1035685" cy="140179"/>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88" dirty="0">
                    <a:solidFill>
                      <a:schemeClr val="bg1"/>
                    </a:solidFill>
                  </a:rPr>
                  <a:t>Corner</a:t>
                </a:r>
                <a:r>
                  <a:rPr lang="en-US" sz="1288" baseline="0" dirty="0">
                    <a:solidFill>
                      <a:schemeClr val="bg1"/>
                    </a:solidFill>
                  </a:rPr>
                  <a:t> handles</a:t>
                </a:r>
                <a:endParaRPr lang="en-US" sz="1288" dirty="0">
                  <a:solidFill>
                    <a:schemeClr val="bg1"/>
                  </a:solidFill>
                </a:endParaRPr>
              </a:p>
            </p:txBody>
          </p:sp>
        </p:grpSp>
        <p:grpSp>
          <p:nvGrpSpPr>
            <p:cNvPr id="137" name="Group 136"/>
            <p:cNvGrpSpPr/>
            <p:nvPr userDrawn="1"/>
          </p:nvGrpSpPr>
          <p:grpSpPr>
            <a:xfrm>
              <a:off x="-9469616" y="23877378"/>
              <a:ext cx="7832607" cy="2027099"/>
              <a:chOff x="-4365242" y="13511542"/>
              <a:chExt cx="3609698" cy="1117602"/>
            </a:xfrm>
          </p:grpSpPr>
          <p:pic>
            <p:nvPicPr>
              <p:cNvPr id="138" name="Picture 137"/>
              <p:cNvPicPr/>
              <p:nvPr userDrawn="1"/>
            </p:nvPicPr>
            <p:blipFill>
              <a:blip r:embed="rId7"/>
              <a:stretch>
                <a:fillRect/>
              </a:stretch>
            </p:blipFill>
            <p:spPr>
              <a:xfrm>
                <a:off x="-4116855" y="13661577"/>
                <a:ext cx="1512652" cy="772700"/>
              </a:xfrm>
              <a:prstGeom prst="rect">
                <a:avLst/>
              </a:prstGeom>
            </p:spPr>
          </p:pic>
          <p:pic>
            <p:nvPicPr>
              <p:cNvPr id="139" name="Picture 138"/>
              <p:cNvPicPr/>
              <p:nvPr userDrawn="1"/>
            </p:nvPicPr>
            <p:blipFill>
              <a:blip r:embed="rId8"/>
              <a:stretch>
                <a:fillRect/>
              </a:stretch>
            </p:blipFill>
            <p:spPr>
              <a:xfrm>
                <a:off x="-2534018" y="13661577"/>
                <a:ext cx="1512652" cy="772700"/>
              </a:xfrm>
              <a:prstGeom prst="rect">
                <a:avLst/>
              </a:prstGeom>
            </p:spPr>
          </p:pic>
          <p:sp>
            <p:nvSpPr>
              <p:cNvPr id="140" name="TextBox 47"/>
              <p:cNvSpPr txBox="1"/>
              <p:nvPr userDrawn="1"/>
            </p:nvSpPr>
            <p:spPr>
              <a:xfrm rot="16200000">
                <a:off x="-4859006" y="14005306"/>
                <a:ext cx="1117601" cy="130073"/>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012" dirty="0">
                    <a:solidFill>
                      <a:srgbClr val="92D050"/>
                    </a:solidFill>
                  </a:rPr>
                  <a:t>Good</a:t>
                </a:r>
                <a:r>
                  <a:rPr lang="en-US" sz="1012" baseline="0" dirty="0">
                    <a:solidFill>
                      <a:srgbClr val="92D050"/>
                    </a:solidFill>
                  </a:rPr>
                  <a:t> </a:t>
                </a:r>
                <a:r>
                  <a:rPr lang="en-US" sz="1012" baseline="0" dirty="0">
                    <a:solidFill>
                      <a:schemeClr val="bg1"/>
                    </a:solidFill>
                  </a:rPr>
                  <a:t>printing quality</a:t>
                </a:r>
                <a:endParaRPr lang="en-US" sz="1012" dirty="0">
                  <a:solidFill>
                    <a:schemeClr val="bg1"/>
                  </a:solidFill>
                </a:endParaRPr>
              </a:p>
            </p:txBody>
          </p:sp>
          <p:sp>
            <p:nvSpPr>
              <p:cNvPr id="141" name="TextBox 48"/>
              <p:cNvSpPr txBox="1"/>
              <p:nvPr userDrawn="1"/>
            </p:nvSpPr>
            <p:spPr>
              <a:xfrm rot="16200000">
                <a:off x="-1385298" y="13999390"/>
                <a:ext cx="1117601" cy="141907"/>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4" dirty="0">
                    <a:solidFill>
                      <a:srgbClr val="FF0000"/>
                    </a:solidFill>
                  </a:rPr>
                  <a:t>Bad </a:t>
                </a:r>
                <a:r>
                  <a:rPr lang="en-US" sz="1104" dirty="0">
                    <a:solidFill>
                      <a:schemeClr val="bg1"/>
                    </a:solidFill>
                  </a:rPr>
                  <a:t>printing quality</a:t>
                </a:r>
              </a:p>
            </p:txBody>
          </p:sp>
        </p:grpSp>
      </p:grpSp>
      <p:grpSp>
        <p:nvGrpSpPr>
          <p:cNvPr id="150" name="Group 149"/>
          <p:cNvGrpSpPr>
            <a:grpSpLocks noChangeAspect="1"/>
          </p:cNvGrpSpPr>
          <p:nvPr userDrawn="1"/>
        </p:nvGrpSpPr>
        <p:grpSpPr>
          <a:xfrm>
            <a:off x="30508546" y="10929"/>
            <a:ext cx="6100182" cy="21372695"/>
            <a:chOff x="36782324" y="0"/>
            <a:chExt cx="11062139" cy="27432000"/>
          </a:xfrm>
        </p:grpSpPr>
        <p:sp>
          <p:nvSpPr>
            <p:cNvPr id="151" name="Rectangle 150"/>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943" b="1" spc="552" dirty="0">
                  <a:solidFill>
                    <a:schemeClr val="bg1"/>
                  </a:solidFill>
                  <a:latin typeface="Trebuchet MS" pitchFamily="34" charset="0"/>
                </a:rPr>
                <a:t>QUICK START (cont.)</a:t>
              </a:r>
            </a:p>
            <a:p>
              <a:pPr algn="ctr"/>
              <a:endParaRPr lang="en-US" sz="2575" b="1" baseline="0" dirty="0">
                <a:solidFill>
                  <a:schemeClr val="bg1"/>
                </a:solidFill>
                <a:latin typeface="Trebuchet MS" pitchFamily="34" charset="0"/>
              </a:endParaRPr>
            </a:p>
            <a:p>
              <a:pPr algn="ctr"/>
              <a:r>
                <a:rPr lang="en-US" sz="1839" b="1" baseline="0" dirty="0">
                  <a:solidFill>
                    <a:srgbClr val="FFC000"/>
                  </a:solidFill>
                  <a:latin typeface="Trebuchet MS" pitchFamily="34" charset="0"/>
                </a:rPr>
                <a:t>How to change the template color theme</a:t>
              </a:r>
            </a:p>
            <a:p>
              <a:pPr marL="0" marR="0" lvl="2" indent="0" algn="l" defTabSz="105122" rtl="0" eaLnBrk="1" fontAlgn="auto" latinLnBrk="0" hangingPunct="1">
                <a:lnSpc>
                  <a:spcPct val="100000"/>
                </a:lnSpc>
                <a:spcBef>
                  <a:spcPts val="0"/>
                </a:spcBef>
                <a:spcAft>
                  <a:spcPts val="0"/>
                </a:spcAft>
                <a:buClrTx/>
                <a:buSzTx/>
                <a:buFontTx/>
                <a:buNone/>
                <a:tabLst/>
                <a:defRPr/>
              </a:pPr>
              <a:r>
                <a:rPr lang="en-US" sz="1472"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72" b="0" spc="0" baseline="0" dirty="0">
                  <a:solidFill>
                    <a:schemeClr val="bg1">
                      <a:lumMod val="75000"/>
                    </a:schemeClr>
                  </a:solidFill>
                  <a:latin typeface="Trebuchet MS" pitchFamily="34" charset="0"/>
                </a:rPr>
                <a:t>also create your own color theme.</a:t>
              </a:r>
            </a:p>
            <a:p>
              <a:pPr marL="0" marR="0" lvl="2" indent="0" algn="l" defTabSz="105122" rtl="0" eaLnBrk="1" fontAlgn="auto" latinLnBrk="0" hangingPunct="1">
                <a:lnSpc>
                  <a:spcPct val="100000"/>
                </a:lnSpc>
                <a:spcBef>
                  <a:spcPts val="0"/>
                </a:spcBef>
                <a:spcAft>
                  <a:spcPts val="0"/>
                </a:spcAft>
                <a:buClrTx/>
                <a:buSzTx/>
                <a:buFontTx/>
                <a:buNone/>
                <a:tabLst/>
                <a:defRPr/>
              </a:pPr>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r>
                <a:rPr lang="en-US" sz="1472"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5122"/>
              <a:endParaRPr lang="en-US" sz="1472" b="0" baseline="0" dirty="0">
                <a:solidFill>
                  <a:schemeClr val="bg1">
                    <a:lumMod val="75000"/>
                  </a:schemeClr>
                </a:solidFill>
                <a:latin typeface="Trebuchet MS" pitchFamily="34" charset="0"/>
              </a:endParaRPr>
            </a:p>
            <a:p>
              <a:pPr algn="ctr"/>
              <a:r>
                <a:rPr lang="en-US" sz="1839" b="1" baseline="0" dirty="0">
                  <a:solidFill>
                    <a:srgbClr val="FFC000"/>
                  </a:solidFill>
                  <a:latin typeface="Trebuchet MS" pitchFamily="34" charset="0"/>
                </a:rPr>
                <a:t>How to add Text</a:t>
              </a:r>
            </a:p>
            <a:p>
              <a:pPr marL="1591426" lvl="2" indent="0" algn="l" defTabSz="105122"/>
              <a:r>
                <a:rPr lang="en-US" sz="1472"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96418" lvl="2" indent="0" algn="l" defTabSz="105122"/>
              <a:endParaRPr lang="en-US" sz="1472" b="0" baseline="0" dirty="0">
                <a:solidFill>
                  <a:schemeClr val="bg1">
                    <a:lumMod val="75000"/>
                  </a:schemeClr>
                </a:solidFill>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lang="en-US" sz="1472" b="0" baseline="0" dirty="0">
                  <a:solidFill>
                    <a:schemeClr val="bg1">
                      <a:lumMod val="75000"/>
                    </a:schemeClr>
                  </a:solidFill>
                  <a:latin typeface="Trebuchet MS" pitchFamily="34" charset="0"/>
                </a:rPr>
                <a:t> </a:t>
              </a:r>
              <a:r>
                <a:rPr kumimoji="0" lang="en-US" sz="1839"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72" b="0" baseline="0" dirty="0">
                <a:solidFill>
                  <a:schemeClr val="bg1">
                    <a:lumMod val="75000"/>
                  </a:schemeClr>
                </a:solidFill>
                <a:latin typeface="Trebuchet MS" pitchFamily="34" charset="0"/>
              </a:endParaRPr>
            </a:p>
            <a:p>
              <a:pPr marL="1396418" lvl="2" indent="0" algn="l" defTabSz="105122"/>
              <a:endParaRPr lang="en-US" sz="1472" b="0" baseline="0" dirty="0">
                <a:solidFill>
                  <a:schemeClr val="bg1">
                    <a:lumMod val="75000"/>
                  </a:schemeClr>
                </a:solidFill>
                <a:latin typeface="Trebuchet MS" pitchFamily="34" charset="0"/>
              </a:endParaRPr>
            </a:p>
            <a:p>
              <a:pPr algn="ctr"/>
              <a:r>
                <a:rPr lang="en-US" sz="1839" b="1" baseline="0" dirty="0">
                  <a:solidFill>
                    <a:srgbClr val="FFC000"/>
                  </a:solidFill>
                  <a:latin typeface="Trebuchet MS" pitchFamily="34" charset="0"/>
                </a:rPr>
                <a:t>How to add Tables</a:t>
              </a:r>
            </a:p>
            <a:p>
              <a:pPr marL="893535" lvl="1" indent="0" algn="l" defTabSz="105122"/>
              <a:r>
                <a:rPr lang="en-US" sz="1472"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05122"/>
              <a:r>
                <a:rPr lang="en-US" sz="1472"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5122"/>
              <a:endParaRPr lang="en-US" sz="1472" b="0" baseline="0" dirty="0">
                <a:solidFill>
                  <a:schemeClr val="bg1">
                    <a:lumMod val="75000"/>
                  </a:schemeClr>
                </a:solidFill>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kumimoji="0" lang="en-US" sz="1839"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5122" rtl="0" eaLnBrk="1" fontAlgn="auto" latinLnBrk="0" hangingPunct="1">
                <a:lnSpc>
                  <a:spcPct val="100000"/>
                </a:lnSpc>
                <a:spcBef>
                  <a:spcPts val="0"/>
                </a:spcBef>
                <a:spcAft>
                  <a:spcPts val="0"/>
                </a:spcAft>
                <a:buClrTx/>
                <a:buSzTx/>
                <a:buFontTx/>
                <a:buNone/>
                <a:tabLst/>
                <a:defRPr/>
              </a:pPr>
              <a:endParaRPr kumimoji="0" lang="en-US" sz="147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kumimoji="0" lang="en-US" sz="1839"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396418" rtl="0" eaLnBrk="1" fontAlgn="auto" latinLnBrk="0" hangingPunct="1">
                <a:lnSpc>
                  <a:spcPct val="100000"/>
                </a:lnSpc>
                <a:spcBef>
                  <a:spcPts val="0"/>
                </a:spcBef>
                <a:spcAft>
                  <a:spcPts val="0"/>
                </a:spcAft>
                <a:buClrTx/>
                <a:buSzTx/>
                <a:buFontTx/>
                <a:buNone/>
                <a:tabLst/>
                <a:defRPr/>
              </a:pPr>
              <a:endParaRPr kumimoji="0" lang="en-US" sz="1839"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kumimoji="0" lang="en-US" sz="1839"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5122" rtl="0" eaLnBrk="1" fontAlgn="auto" latinLnBrk="0" hangingPunct="1">
                <a:lnSpc>
                  <a:spcPct val="100000"/>
                </a:lnSpc>
                <a:spcBef>
                  <a:spcPts val="0"/>
                </a:spcBef>
                <a:spcAft>
                  <a:spcPts val="0"/>
                </a:spcAft>
                <a:buClrTx/>
                <a:buSzTx/>
                <a:buFontTx/>
                <a:buNone/>
                <a:tabLst/>
                <a:defRPr/>
              </a:pPr>
              <a:endParaRPr kumimoji="0" lang="en-US" sz="147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kumimoji="0" lang="en-US" sz="1839"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5122" rtl="0" eaLnBrk="1" fontAlgn="auto" latinLnBrk="0" hangingPunct="1">
                <a:lnSpc>
                  <a:spcPct val="100000"/>
                </a:lnSpc>
                <a:spcBef>
                  <a:spcPts val="0"/>
                </a:spcBef>
                <a:spcAft>
                  <a:spcPts val="0"/>
                </a:spcAft>
                <a:buClrTx/>
                <a:buSzTx/>
                <a:buFontTx/>
                <a:buNone/>
                <a:tabLst/>
                <a:defRPr/>
              </a:pPr>
              <a:endParaRPr lang="en-US" sz="1288" b="0" baseline="0" dirty="0">
                <a:solidFill>
                  <a:schemeClr val="bg1">
                    <a:lumMod val="75000"/>
                  </a:schemeClr>
                </a:solidFill>
                <a:latin typeface="Trebuchet MS" pitchFamily="34" charset="0"/>
              </a:endParaRPr>
            </a:p>
            <a:p>
              <a:pPr marL="0" marR="0" lvl="0" indent="0" algn="l" defTabSz="105122" rtl="0" eaLnBrk="1" fontAlgn="auto" latinLnBrk="0" hangingPunct="1">
                <a:lnSpc>
                  <a:spcPct val="100000"/>
                </a:lnSpc>
                <a:spcBef>
                  <a:spcPts val="0"/>
                </a:spcBef>
                <a:spcAft>
                  <a:spcPts val="0"/>
                </a:spcAft>
                <a:buClrTx/>
                <a:buSzTx/>
                <a:buFontTx/>
                <a:buNone/>
                <a:tabLst/>
                <a:defRPr/>
              </a:pPr>
              <a:endParaRPr kumimoji="0" lang="en-US" sz="1472"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152" name="Picture 151"/>
            <p:cNvPicPr/>
            <p:nvPr userDrawn="1"/>
          </p:nvPicPr>
          <p:blipFill>
            <a:blip r:embed="rId9"/>
            <a:stretch>
              <a:fillRect/>
            </a:stretch>
          </p:blipFill>
          <p:spPr>
            <a:xfrm>
              <a:off x="39540164" y="3688889"/>
              <a:ext cx="5586150" cy="1716939"/>
            </a:xfrm>
            <a:prstGeom prst="rect">
              <a:avLst/>
            </a:prstGeom>
          </p:spPr>
        </p:pic>
        <p:pic>
          <p:nvPicPr>
            <p:cNvPr id="153" name="Picture 152"/>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154" name="Picture 153"/>
            <p:cNvPicPr/>
            <p:nvPr userDrawn="1"/>
          </p:nvPicPr>
          <p:blipFill>
            <a:blip r:embed="rId11"/>
            <a:stretch>
              <a:fillRect/>
            </a:stretch>
          </p:blipFill>
          <p:spPr>
            <a:xfrm>
              <a:off x="37593435" y="11823083"/>
              <a:ext cx="1482265" cy="825421"/>
            </a:xfrm>
            <a:prstGeom prst="rect">
              <a:avLst/>
            </a:prstGeom>
          </p:spPr>
        </p:pic>
        <p:grpSp>
          <p:nvGrpSpPr>
            <p:cNvPr id="155" name="Group 154"/>
            <p:cNvGrpSpPr/>
            <p:nvPr userDrawn="1"/>
          </p:nvGrpSpPr>
          <p:grpSpPr>
            <a:xfrm>
              <a:off x="37163426" y="23152352"/>
              <a:ext cx="10354213" cy="1052915"/>
              <a:chOff x="31687960" y="29635357"/>
              <a:chExt cx="9771399" cy="1090622"/>
            </a:xfrm>
          </p:grpSpPr>
          <p:sp>
            <p:nvSpPr>
              <p:cNvPr id="157" name="Rounded Rectangle 156"/>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sz="5150"/>
              </a:p>
            </p:txBody>
          </p:sp>
          <p:pic>
            <p:nvPicPr>
              <p:cNvPr id="158" name="Picture 157"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159" name="TextBox 66"/>
              <p:cNvSpPr txBox="1"/>
              <p:nvPr userDrawn="1"/>
            </p:nvSpPr>
            <p:spPr>
              <a:xfrm>
                <a:off x="32788169" y="29887288"/>
                <a:ext cx="8671190" cy="649745"/>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288" dirty="0">
                    <a:solidFill>
                      <a:schemeClr val="tx2"/>
                    </a:solidFill>
                    <a:latin typeface="Trebuchet MS" pitchFamily="34" charset="0"/>
                  </a:rPr>
                  <a:t>Student</a:t>
                </a:r>
                <a:r>
                  <a:rPr lang="en-US" sz="1288" baseline="0" dirty="0">
                    <a:solidFill>
                      <a:schemeClr val="tx2"/>
                    </a:solidFill>
                    <a:latin typeface="Trebuchet MS" pitchFamily="34" charset="0"/>
                  </a:rPr>
                  <a:t> discounts are available on our </a:t>
                </a:r>
                <a:r>
                  <a:rPr lang="en-US" sz="1288" baseline="0" dirty="0" err="1">
                    <a:solidFill>
                      <a:schemeClr val="tx2"/>
                    </a:solidFill>
                    <a:latin typeface="Trebuchet MS" pitchFamily="34" charset="0"/>
                  </a:rPr>
                  <a:t>Facebook</a:t>
                </a:r>
                <a:r>
                  <a:rPr lang="en-US" sz="1288" baseline="0" dirty="0">
                    <a:solidFill>
                      <a:schemeClr val="tx2"/>
                    </a:solidFill>
                    <a:latin typeface="Trebuchet MS" pitchFamily="34" charset="0"/>
                  </a:rPr>
                  <a:t> page.</a:t>
                </a:r>
                <a:br>
                  <a:rPr lang="en-US" sz="1288" baseline="0" dirty="0">
                    <a:solidFill>
                      <a:schemeClr val="tx2"/>
                    </a:solidFill>
                    <a:latin typeface="Trebuchet MS" pitchFamily="34" charset="0"/>
                  </a:rPr>
                </a:br>
                <a:r>
                  <a:rPr lang="en-US" sz="1288" baseline="0" dirty="0">
                    <a:solidFill>
                      <a:schemeClr val="tx2"/>
                    </a:solidFill>
                    <a:latin typeface="Trebuchet MS" pitchFamily="34" charset="0"/>
                  </a:rPr>
                  <a:t>Go to </a:t>
                </a:r>
                <a:r>
                  <a:rPr lang="en-US" sz="1288" u="sng" baseline="0" dirty="0">
                    <a:solidFill>
                      <a:schemeClr val="tx2"/>
                    </a:solidFill>
                    <a:latin typeface="Trebuchet MS" pitchFamily="34" charset="0"/>
                  </a:rPr>
                  <a:t>PosterPresentations.com</a:t>
                </a:r>
                <a:r>
                  <a:rPr lang="en-US" sz="1288" baseline="0" dirty="0">
                    <a:solidFill>
                      <a:schemeClr val="tx2"/>
                    </a:solidFill>
                    <a:latin typeface="Trebuchet MS" pitchFamily="34" charset="0"/>
                  </a:rPr>
                  <a:t> and click on the FB icon. </a:t>
                </a:r>
                <a:endParaRPr lang="en-US" sz="1288" dirty="0">
                  <a:solidFill>
                    <a:schemeClr val="tx2"/>
                  </a:solidFill>
                  <a:latin typeface="Trebuchet MS" pitchFamily="34" charset="0"/>
                </a:endParaRPr>
              </a:p>
            </p:txBody>
          </p:sp>
        </p:grpSp>
        <p:sp>
          <p:nvSpPr>
            <p:cNvPr id="156" name="TextBox 63"/>
            <p:cNvSpPr txBox="1"/>
            <p:nvPr userDrawn="1"/>
          </p:nvSpPr>
          <p:spPr>
            <a:xfrm>
              <a:off x="37163425" y="24832206"/>
              <a:ext cx="4015248" cy="1017540"/>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288" dirty="0">
                  <a:solidFill>
                    <a:schemeClr val="bg1"/>
                  </a:solidFill>
                  <a:latin typeface="Calibri" panose="020F0502020204030204" pitchFamily="34" charset="0"/>
                </a:rPr>
                <a:t>©</a:t>
              </a:r>
              <a:r>
                <a:rPr lang="en-US" sz="1288" baseline="0" dirty="0">
                  <a:solidFill>
                    <a:schemeClr val="bg1"/>
                  </a:solidFill>
                  <a:latin typeface="Calibri" panose="020F0502020204030204" pitchFamily="34" charset="0"/>
                </a:rPr>
                <a:t> </a:t>
              </a:r>
              <a:r>
                <a:rPr lang="en-US" sz="1288" dirty="0">
                  <a:solidFill>
                    <a:schemeClr val="bg1"/>
                  </a:solidFill>
                  <a:latin typeface="Calibri" panose="020F0502020204030204" pitchFamily="34" charset="0"/>
                </a:rPr>
                <a:t>2015</a:t>
              </a:r>
              <a:r>
                <a:rPr lang="en-US" sz="1288" baseline="0" dirty="0">
                  <a:solidFill>
                    <a:schemeClr val="bg1"/>
                  </a:solidFill>
                  <a:latin typeface="Calibri" panose="020F0502020204030204" pitchFamily="34" charset="0"/>
                </a:rPr>
                <a:t> </a:t>
              </a:r>
              <a:r>
                <a:rPr lang="en-US" sz="1288" dirty="0">
                  <a:solidFill>
                    <a:schemeClr val="bg1"/>
                  </a:solidFill>
                  <a:latin typeface="Calibri" panose="020F0502020204030204" pitchFamily="34" charset="0"/>
                </a:rPr>
                <a:t>PosterPresentations.com</a:t>
              </a:r>
            </a:p>
            <a:p>
              <a:pPr marL="160603" indent="0">
                <a:lnSpc>
                  <a:spcPct val="100000"/>
                </a:lnSpc>
              </a:pPr>
              <a:r>
                <a:rPr lang="en-US" sz="1288" dirty="0">
                  <a:solidFill>
                    <a:schemeClr val="bg1"/>
                  </a:solidFill>
                  <a:latin typeface="Calibri" panose="020F0502020204030204" pitchFamily="34" charset="0"/>
                </a:rPr>
                <a:t>2117 Fourth Street ,</a:t>
              </a:r>
              <a:r>
                <a:rPr lang="en-US" sz="1288" baseline="0" dirty="0">
                  <a:solidFill>
                    <a:schemeClr val="bg1"/>
                  </a:solidFill>
                  <a:latin typeface="Calibri" panose="020F0502020204030204" pitchFamily="34" charset="0"/>
                </a:rPr>
                <a:t> Unit C</a:t>
              </a:r>
            </a:p>
            <a:p>
              <a:pPr marL="160603" indent="0">
                <a:lnSpc>
                  <a:spcPct val="100000"/>
                </a:lnSpc>
              </a:pPr>
              <a:r>
                <a:rPr lang="en-US" sz="1288" baseline="0" dirty="0">
                  <a:solidFill>
                    <a:schemeClr val="bg1"/>
                  </a:solidFill>
                  <a:latin typeface="Calibri" panose="020F0502020204030204" pitchFamily="34" charset="0"/>
                </a:rPr>
                <a:t>Berkeley CA 94710</a:t>
              </a:r>
            </a:p>
            <a:p>
              <a:pPr marL="160603" indent="0">
                <a:lnSpc>
                  <a:spcPct val="100000"/>
                </a:lnSpc>
              </a:pPr>
              <a:r>
                <a:rPr lang="en-US" sz="1288" b="1" baseline="0" dirty="0">
                  <a:solidFill>
                    <a:srgbClr val="FFFF00"/>
                  </a:solidFill>
                  <a:latin typeface="Calibri" panose="020F0502020204030204" pitchFamily="34" charset="0"/>
                </a:rPr>
                <a:t>posterpresenter@gmail.com</a:t>
              </a:r>
              <a:endParaRPr lang="en-US" sz="1288" b="1" dirty="0">
                <a:solidFill>
                  <a:srgbClr val="FFFF00"/>
                </a:solidFill>
                <a:latin typeface="Calibri" panose="020F0502020204030204" pitchFamily="34" charset="0"/>
              </a:endParaRPr>
            </a:p>
          </p:txBody>
        </p:sp>
      </p:grpSp>
      <p:sp>
        <p:nvSpPr>
          <p:cNvPr id="41" name="Rounded Rectangle 40"/>
          <p:cNvSpPr/>
          <p:nvPr userDrawn="1"/>
        </p:nvSpPr>
        <p:spPr>
          <a:xfrm>
            <a:off x="671375" y="3425626"/>
            <a:ext cx="9342784" cy="173558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82"/>
          </a:p>
        </p:txBody>
      </p:sp>
      <p:sp>
        <p:nvSpPr>
          <p:cNvPr id="42" name="Rounded Rectangle 41"/>
          <p:cNvSpPr/>
          <p:nvPr userDrawn="1"/>
        </p:nvSpPr>
        <p:spPr>
          <a:xfrm>
            <a:off x="10485075" y="3425626"/>
            <a:ext cx="9342784" cy="173558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82"/>
          </a:p>
        </p:txBody>
      </p:sp>
      <p:sp>
        <p:nvSpPr>
          <p:cNvPr id="43" name="Rounded Rectangle 42"/>
          <p:cNvSpPr/>
          <p:nvPr userDrawn="1"/>
        </p:nvSpPr>
        <p:spPr>
          <a:xfrm>
            <a:off x="20298776" y="3425626"/>
            <a:ext cx="9342784" cy="173558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82"/>
          </a:p>
        </p:txBody>
      </p:sp>
      <p:sp>
        <p:nvSpPr>
          <p:cNvPr id="44" name="Text Box 14"/>
          <p:cNvSpPr txBox="1">
            <a:spLocks noChangeArrowheads="1"/>
          </p:cNvSpPr>
          <p:nvPr userDrawn="1"/>
        </p:nvSpPr>
        <p:spPr bwMode="auto">
          <a:xfrm>
            <a:off x="1226429" y="20977501"/>
            <a:ext cx="1734517" cy="229875"/>
          </a:xfrm>
          <a:prstGeom prst="rect">
            <a:avLst/>
          </a:prstGeom>
          <a:noFill/>
          <a:ln w="9525">
            <a:noFill/>
            <a:miter lim="800000"/>
            <a:headEnd/>
            <a:tailEnd/>
          </a:ln>
          <a:effectLst/>
        </p:spPr>
        <p:txBody>
          <a:bodyPr lIns="59946" tIns="29968" rIns="59946" bIns="29968">
            <a:spAutoFit/>
          </a:bodyPr>
          <a:lstStyle/>
          <a:p>
            <a:pPr eaLnBrk="0" hangingPunct="0">
              <a:lnSpc>
                <a:spcPct val="65000"/>
              </a:lnSpc>
              <a:spcBef>
                <a:spcPct val="50000"/>
              </a:spcBef>
              <a:defRPr/>
            </a:pPr>
            <a:r>
              <a:rPr lang="en-US" sz="368"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36"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882847" rtl="0" eaLnBrk="1" latinLnBrk="0" hangingPunct="1">
        <a:spcBef>
          <a:spcPct val="0"/>
        </a:spcBef>
        <a:buNone/>
        <a:defRPr sz="5794" kern="1200">
          <a:solidFill>
            <a:schemeClr val="bg1"/>
          </a:solidFill>
          <a:latin typeface="Trebuchet MS" pitchFamily="34" charset="0"/>
          <a:ea typeface="+mj-ea"/>
          <a:cs typeface="+mj-cs"/>
        </a:defRPr>
      </a:lvl1pPr>
    </p:titleStyle>
    <p:bodyStyle>
      <a:lvl1pPr marL="1081068" indent="-1081068" algn="l" defTabSz="2882847" rtl="0" eaLnBrk="1" latinLnBrk="0" hangingPunct="1">
        <a:spcBef>
          <a:spcPct val="20000"/>
        </a:spcBef>
        <a:buFont typeface="Arial" pitchFamily="34" charset="0"/>
        <a:buChar char="•"/>
        <a:defRPr sz="10117" kern="1200">
          <a:solidFill>
            <a:schemeClr val="tx1"/>
          </a:solidFill>
          <a:latin typeface="+mn-lt"/>
          <a:ea typeface="+mn-ea"/>
          <a:cs typeface="+mn-cs"/>
        </a:defRPr>
      </a:lvl1pPr>
      <a:lvl2pPr marL="2342314" indent="-900889" algn="l" defTabSz="2882847" rtl="0" eaLnBrk="1" latinLnBrk="0" hangingPunct="1">
        <a:spcBef>
          <a:spcPct val="20000"/>
        </a:spcBef>
        <a:buFont typeface="Arial" pitchFamily="34" charset="0"/>
        <a:buChar char="–"/>
        <a:defRPr sz="8829" kern="1200">
          <a:solidFill>
            <a:schemeClr val="tx1"/>
          </a:solidFill>
          <a:latin typeface="+mn-lt"/>
          <a:ea typeface="+mn-ea"/>
          <a:cs typeface="+mn-cs"/>
        </a:defRPr>
      </a:lvl2pPr>
      <a:lvl3pPr marL="3603560" indent="-720713" algn="l" defTabSz="2882847" rtl="0" eaLnBrk="1" latinLnBrk="0" hangingPunct="1">
        <a:spcBef>
          <a:spcPct val="20000"/>
        </a:spcBef>
        <a:buFont typeface="Arial" pitchFamily="34" charset="0"/>
        <a:buChar char="•"/>
        <a:defRPr sz="7634" kern="1200">
          <a:solidFill>
            <a:schemeClr val="tx1"/>
          </a:solidFill>
          <a:latin typeface="+mn-lt"/>
          <a:ea typeface="+mn-ea"/>
          <a:cs typeface="+mn-cs"/>
        </a:defRPr>
      </a:lvl3pPr>
      <a:lvl4pPr marL="504498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4pPr>
      <a:lvl5pPr marL="6486409"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5pPr>
      <a:lvl6pPr marL="7927832"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6pPr>
      <a:lvl7pPr marL="9369256"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7pPr>
      <a:lvl8pPr marL="10810681"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8pPr>
      <a:lvl9pPr marL="1225210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9pPr>
    </p:bodyStyle>
    <p:otherStyle>
      <a:defPPr>
        <a:defRPr lang="en-US"/>
      </a:defPPr>
      <a:lvl1pPr marL="0" algn="l" defTabSz="2882847" rtl="0" eaLnBrk="1" latinLnBrk="0" hangingPunct="1">
        <a:defRPr sz="5610" kern="1200">
          <a:solidFill>
            <a:schemeClr val="tx1"/>
          </a:solidFill>
          <a:latin typeface="+mn-lt"/>
          <a:ea typeface="+mn-ea"/>
          <a:cs typeface="+mn-cs"/>
        </a:defRPr>
      </a:lvl1pPr>
      <a:lvl2pPr marL="1441425" algn="l" defTabSz="2882847" rtl="0" eaLnBrk="1" latinLnBrk="0" hangingPunct="1">
        <a:defRPr sz="5610" kern="1200">
          <a:solidFill>
            <a:schemeClr val="tx1"/>
          </a:solidFill>
          <a:latin typeface="+mn-lt"/>
          <a:ea typeface="+mn-ea"/>
          <a:cs typeface="+mn-cs"/>
        </a:defRPr>
      </a:lvl2pPr>
      <a:lvl3pPr marL="2882847" algn="l" defTabSz="2882847" rtl="0" eaLnBrk="1" latinLnBrk="0" hangingPunct="1">
        <a:defRPr sz="5610" kern="1200">
          <a:solidFill>
            <a:schemeClr val="tx1"/>
          </a:solidFill>
          <a:latin typeface="+mn-lt"/>
          <a:ea typeface="+mn-ea"/>
          <a:cs typeface="+mn-cs"/>
        </a:defRPr>
      </a:lvl3pPr>
      <a:lvl4pPr marL="4324272" algn="l" defTabSz="2882847" rtl="0" eaLnBrk="1" latinLnBrk="0" hangingPunct="1">
        <a:defRPr sz="5610" kern="1200">
          <a:solidFill>
            <a:schemeClr val="tx1"/>
          </a:solidFill>
          <a:latin typeface="+mn-lt"/>
          <a:ea typeface="+mn-ea"/>
          <a:cs typeface="+mn-cs"/>
        </a:defRPr>
      </a:lvl4pPr>
      <a:lvl5pPr marL="5765696" algn="l" defTabSz="2882847" rtl="0" eaLnBrk="1" latinLnBrk="0" hangingPunct="1">
        <a:defRPr sz="5610" kern="1200">
          <a:solidFill>
            <a:schemeClr val="tx1"/>
          </a:solidFill>
          <a:latin typeface="+mn-lt"/>
          <a:ea typeface="+mn-ea"/>
          <a:cs typeface="+mn-cs"/>
        </a:defRPr>
      </a:lvl5pPr>
      <a:lvl6pPr marL="7207121" algn="l" defTabSz="2882847" rtl="0" eaLnBrk="1" latinLnBrk="0" hangingPunct="1">
        <a:defRPr sz="5610" kern="1200">
          <a:solidFill>
            <a:schemeClr val="tx1"/>
          </a:solidFill>
          <a:latin typeface="+mn-lt"/>
          <a:ea typeface="+mn-ea"/>
          <a:cs typeface="+mn-cs"/>
        </a:defRPr>
      </a:lvl6pPr>
      <a:lvl7pPr marL="8648545" algn="l" defTabSz="2882847" rtl="0" eaLnBrk="1" latinLnBrk="0" hangingPunct="1">
        <a:defRPr sz="5610" kern="1200">
          <a:solidFill>
            <a:schemeClr val="tx1"/>
          </a:solidFill>
          <a:latin typeface="+mn-lt"/>
          <a:ea typeface="+mn-ea"/>
          <a:cs typeface="+mn-cs"/>
        </a:defRPr>
      </a:lvl7pPr>
      <a:lvl8pPr marL="10089969" algn="l" defTabSz="2882847" rtl="0" eaLnBrk="1" latinLnBrk="0" hangingPunct="1">
        <a:defRPr sz="5610" kern="1200">
          <a:solidFill>
            <a:schemeClr val="tx1"/>
          </a:solidFill>
          <a:latin typeface="+mn-lt"/>
          <a:ea typeface="+mn-ea"/>
          <a:cs typeface="+mn-cs"/>
        </a:defRPr>
      </a:lvl8pPr>
      <a:lvl9pPr marL="11531394" algn="l" defTabSz="2882847" rtl="0" eaLnBrk="1" latinLnBrk="0" hangingPunct="1">
        <a:defRPr sz="561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8" name="Rectangle 47"/>
          <p:cNvSpPr/>
          <p:nvPr userDrawn="1"/>
        </p:nvSpPr>
        <p:spPr>
          <a:xfrm rot="10800000">
            <a:off x="0" y="20853051"/>
            <a:ext cx="30275214" cy="52259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82"/>
          </a:p>
        </p:txBody>
      </p:sp>
      <p:sp>
        <p:nvSpPr>
          <p:cNvPr id="10" name="Text Box 14"/>
          <p:cNvSpPr txBox="1">
            <a:spLocks noChangeArrowheads="1"/>
          </p:cNvSpPr>
          <p:nvPr/>
        </p:nvSpPr>
        <p:spPr bwMode="auto">
          <a:xfrm>
            <a:off x="1226429" y="20977501"/>
            <a:ext cx="1734517" cy="229875"/>
          </a:xfrm>
          <a:prstGeom prst="rect">
            <a:avLst/>
          </a:prstGeom>
          <a:noFill/>
          <a:ln w="9525">
            <a:noFill/>
            <a:miter lim="800000"/>
            <a:headEnd/>
            <a:tailEnd/>
          </a:ln>
          <a:effectLst/>
        </p:spPr>
        <p:txBody>
          <a:bodyPr lIns="59946" tIns="29968" rIns="59946" bIns="29968">
            <a:spAutoFit/>
          </a:bodyPr>
          <a:lstStyle/>
          <a:p>
            <a:pPr eaLnBrk="0" hangingPunct="0">
              <a:lnSpc>
                <a:spcPct val="65000"/>
              </a:lnSpc>
              <a:spcBef>
                <a:spcPct val="50000"/>
              </a:spcBef>
              <a:defRPr/>
            </a:pPr>
            <a:r>
              <a:rPr lang="en-US" sz="368"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36" b="1" dirty="0">
                <a:solidFill>
                  <a:schemeClr val="bg1">
                    <a:lumMod val="75000"/>
                  </a:schemeClr>
                </a:solidFill>
                <a:latin typeface="Arial" charset="0"/>
              </a:rPr>
              <a:t>www.PosterPresentations.com</a:t>
            </a:r>
          </a:p>
        </p:txBody>
      </p:sp>
      <p:grpSp>
        <p:nvGrpSpPr>
          <p:cNvPr id="37" name="Group 36"/>
          <p:cNvGrpSpPr>
            <a:grpSpLocks noChangeAspect="1"/>
          </p:cNvGrpSpPr>
          <p:nvPr userDrawn="1"/>
        </p:nvGrpSpPr>
        <p:grpSpPr>
          <a:xfrm>
            <a:off x="-6333514" y="2"/>
            <a:ext cx="6077901" cy="21383623"/>
            <a:chOff x="-11220550" y="-1"/>
            <a:chExt cx="11014226" cy="27432000"/>
          </a:xfrm>
        </p:grpSpPr>
        <p:sp>
          <p:nvSpPr>
            <p:cNvPr id="38" name="Rectangle 37"/>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396418" rtl="0" eaLnBrk="1" fontAlgn="auto" latinLnBrk="0" hangingPunct="1">
                <a:lnSpc>
                  <a:spcPct val="100000"/>
                </a:lnSpc>
                <a:spcBef>
                  <a:spcPts val="0"/>
                </a:spcBef>
                <a:spcAft>
                  <a:spcPts val="0"/>
                </a:spcAft>
                <a:buClrTx/>
                <a:buSzTx/>
                <a:buFontTx/>
                <a:buNone/>
                <a:tabLst/>
                <a:defRPr/>
              </a:pPr>
              <a:r>
                <a:rPr lang="en-US" sz="1839" b="1" spc="0" dirty="0">
                  <a:solidFill>
                    <a:srgbClr val="FF0000"/>
                  </a:solidFill>
                  <a:latin typeface="Trebuchet MS" pitchFamily="34" charset="0"/>
                </a:rPr>
                <a:t>(—THIS SIDEBAR DOES NOT PRINT—)</a:t>
              </a:r>
            </a:p>
            <a:p>
              <a:pPr marL="0" marR="0" indent="0" algn="ctr" defTabSz="1396418" rtl="0" eaLnBrk="1" fontAlgn="auto" latinLnBrk="0" hangingPunct="1">
                <a:lnSpc>
                  <a:spcPct val="100000"/>
                </a:lnSpc>
                <a:spcBef>
                  <a:spcPts val="0"/>
                </a:spcBef>
                <a:spcAft>
                  <a:spcPts val="0"/>
                </a:spcAft>
                <a:buClrTx/>
                <a:buSzTx/>
                <a:buFontTx/>
                <a:buNone/>
                <a:tabLst/>
                <a:defRPr/>
              </a:pPr>
              <a:endParaRPr lang="en-US" sz="1839" b="1" spc="552" dirty="0">
                <a:solidFill>
                  <a:schemeClr val="bg1"/>
                </a:solidFill>
                <a:latin typeface="Trebuchet MS" pitchFamily="34" charset="0"/>
              </a:endParaRPr>
            </a:p>
            <a:p>
              <a:pPr algn="ctr"/>
              <a:r>
                <a:rPr lang="en-US" sz="2575" b="1" spc="552" dirty="0">
                  <a:solidFill>
                    <a:schemeClr val="bg1"/>
                  </a:solidFill>
                  <a:latin typeface="Trebuchet MS" pitchFamily="34" charset="0"/>
                </a:rPr>
                <a:t>DESIGN</a:t>
              </a:r>
              <a:r>
                <a:rPr lang="en-US" sz="2575" b="1" spc="552" baseline="0" dirty="0">
                  <a:solidFill>
                    <a:schemeClr val="bg1"/>
                  </a:solidFill>
                  <a:latin typeface="Trebuchet MS" pitchFamily="34" charset="0"/>
                </a:rPr>
                <a:t> </a:t>
              </a:r>
              <a:r>
                <a:rPr lang="en-US" sz="2575" b="1" spc="552" dirty="0">
                  <a:solidFill>
                    <a:schemeClr val="bg1"/>
                  </a:solidFill>
                  <a:latin typeface="Trebuchet MS" pitchFamily="34" charset="0"/>
                </a:rPr>
                <a:t>GUIDE</a:t>
              </a:r>
            </a:p>
            <a:p>
              <a:pPr algn="ctr"/>
              <a:r>
                <a:rPr lang="en-US" sz="966" b="1" dirty="0">
                  <a:latin typeface="Trebuchet MS" pitchFamily="34" charset="0"/>
                </a:rPr>
                <a:t> </a:t>
              </a:r>
            </a:p>
            <a:p>
              <a:pPr defTabSz="3463258"/>
              <a:r>
                <a:rPr lang="en-US" sz="1655" i="0" dirty="0">
                  <a:latin typeface="Trebuchet MS" pitchFamily="34" charset="0"/>
                </a:rPr>
                <a:t>This PowerPoint</a:t>
              </a:r>
              <a:r>
                <a:rPr lang="en-US" sz="1655" i="0" baseline="0" dirty="0">
                  <a:latin typeface="Trebuchet MS" pitchFamily="34" charset="0"/>
                </a:rPr>
                <a:t> </a:t>
              </a:r>
              <a:r>
                <a:rPr lang="en-US" sz="1655" i="0" dirty="0">
                  <a:latin typeface="Trebuchet MS" pitchFamily="34" charset="0"/>
                </a:rPr>
                <a:t>2007 template produces</a:t>
              </a:r>
              <a:r>
                <a:rPr lang="en-US" sz="1655" i="0" baseline="0" dirty="0">
                  <a:latin typeface="Trebuchet MS" pitchFamily="34" charset="0"/>
                </a:rPr>
                <a:t> </a:t>
              </a:r>
              <a:r>
                <a:rPr lang="en-US" sz="1655" i="0" dirty="0">
                  <a:latin typeface="Trebuchet MS" pitchFamily="34" charset="0"/>
                </a:rPr>
                <a:t>a 48”x72” presentation poster. </a:t>
              </a:r>
              <a:r>
                <a:rPr lang="en-US" sz="1655" dirty="0">
                  <a:latin typeface="Trebuchet MS" pitchFamily="34" charset="0"/>
                </a:rPr>
                <a:t>You</a:t>
              </a:r>
              <a:r>
                <a:rPr lang="en-US" sz="1655" baseline="0" dirty="0">
                  <a:latin typeface="Trebuchet MS" pitchFamily="34" charset="0"/>
                </a:rPr>
                <a:t> can u</a:t>
              </a:r>
              <a:r>
                <a:rPr lang="en-US" sz="1655" dirty="0">
                  <a:latin typeface="Trebuchet MS" pitchFamily="34" charset="0"/>
                </a:rPr>
                <a:t>se</a:t>
              </a:r>
              <a:r>
                <a:rPr lang="en-US" sz="1655" baseline="0" dirty="0">
                  <a:latin typeface="Trebuchet MS" pitchFamily="34" charset="0"/>
                </a:rPr>
                <a:t> it to create your research poster and </a:t>
              </a:r>
              <a:r>
                <a:rPr lang="en-US" sz="1655" dirty="0">
                  <a:latin typeface="Trebuchet MS" pitchFamily="34" charset="0"/>
                </a:rPr>
                <a:t>save valuable time placing titles, subtitles,</a:t>
              </a:r>
              <a:r>
                <a:rPr lang="en-US" sz="1655" baseline="0" dirty="0">
                  <a:latin typeface="Trebuchet MS" pitchFamily="34" charset="0"/>
                </a:rPr>
                <a:t> text, and graphics</a:t>
              </a:r>
              <a:r>
                <a:rPr lang="en-US" sz="1655" dirty="0">
                  <a:latin typeface="Trebuchet MS" pitchFamily="34" charset="0"/>
                </a:rPr>
                <a:t>. </a:t>
              </a:r>
            </a:p>
            <a:p>
              <a:pPr defTabSz="3463258"/>
              <a:r>
                <a:rPr lang="en-US" sz="966" dirty="0">
                  <a:latin typeface="Trebuchet MS" pitchFamily="34" charset="0"/>
                </a:rPr>
                <a:t> </a:t>
              </a:r>
            </a:p>
            <a:p>
              <a:pPr defTabSz="4036765"/>
              <a:r>
                <a:rPr lang="en-US" sz="1655" dirty="0">
                  <a:latin typeface="Trebuchet MS" pitchFamily="34" charset="0"/>
                </a:rPr>
                <a:t>We provide a series of online answer your poster production questions. To view our template tutorials, go online to </a:t>
              </a:r>
              <a:r>
                <a:rPr lang="en-US" sz="1655" b="1" dirty="0">
                  <a:solidFill>
                    <a:srgbClr val="FFC000"/>
                  </a:solidFill>
                  <a:latin typeface="Trebuchet MS" pitchFamily="34" charset="0"/>
                </a:rPr>
                <a:t>PosterPresentations.com</a:t>
              </a:r>
              <a:r>
                <a:rPr lang="en-US" sz="1655" b="1" dirty="0">
                  <a:solidFill>
                    <a:schemeClr val="bg1"/>
                  </a:solidFill>
                  <a:latin typeface="Trebuchet MS" pitchFamily="34" charset="0"/>
                </a:rPr>
                <a:t> </a:t>
              </a:r>
              <a:r>
                <a:rPr lang="en-US" sz="1655" dirty="0">
                  <a:solidFill>
                    <a:schemeClr val="bg1"/>
                  </a:solidFill>
                  <a:latin typeface="Trebuchet MS" pitchFamily="34" charset="0"/>
                </a:rPr>
                <a:t>and click on HELP DESK.</a:t>
              </a:r>
            </a:p>
            <a:p>
              <a:pPr defTabSz="4036765"/>
              <a:r>
                <a:rPr lang="en-US" sz="966" dirty="0">
                  <a:latin typeface="Trebuchet MS" pitchFamily="34" charset="0"/>
                </a:rPr>
                <a:t> </a:t>
              </a:r>
            </a:p>
            <a:p>
              <a:pPr defTabSz="4036765"/>
              <a:r>
                <a:rPr lang="en-US" sz="1655" dirty="0">
                  <a:solidFill>
                    <a:schemeClr val="bg1"/>
                  </a:solidFill>
                  <a:latin typeface="Trebuchet MS" pitchFamily="34" charset="0"/>
                </a:rPr>
                <a:t>When</a:t>
              </a:r>
              <a:r>
                <a:rPr lang="en-US" sz="1655" baseline="0" dirty="0">
                  <a:solidFill>
                    <a:schemeClr val="bg1"/>
                  </a:solidFill>
                  <a:latin typeface="Trebuchet MS" pitchFamily="34" charset="0"/>
                </a:rPr>
                <a:t> you are ready to</a:t>
              </a:r>
              <a:r>
                <a:rPr lang="en-US" sz="1655" dirty="0">
                  <a:solidFill>
                    <a:schemeClr val="bg1"/>
                  </a:solidFill>
                  <a:latin typeface="Trebuchet MS" pitchFamily="34" charset="0"/>
                </a:rPr>
                <a:t> </a:t>
              </a:r>
              <a:r>
                <a:rPr lang="en-US" sz="1655" baseline="0" dirty="0">
                  <a:solidFill>
                    <a:schemeClr val="bg1"/>
                  </a:solidFill>
                  <a:latin typeface="Trebuchet MS" pitchFamily="34" charset="0"/>
                </a:rPr>
                <a:t> print your poster</a:t>
              </a:r>
              <a:r>
                <a:rPr lang="en-US" sz="1655" dirty="0">
                  <a:solidFill>
                    <a:schemeClr val="bg1"/>
                  </a:solidFill>
                  <a:latin typeface="Trebuchet MS" pitchFamily="34" charset="0"/>
                </a:rPr>
                <a:t>,</a:t>
              </a:r>
              <a:r>
                <a:rPr lang="en-US" sz="1655" baseline="0" dirty="0">
                  <a:solidFill>
                    <a:schemeClr val="bg1"/>
                  </a:solidFill>
                  <a:latin typeface="Trebuchet MS" pitchFamily="34" charset="0"/>
                </a:rPr>
                <a:t> go online to </a:t>
              </a:r>
              <a:r>
                <a:rPr lang="en-US" sz="1655" b="0" dirty="0">
                  <a:solidFill>
                    <a:schemeClr val="bg1"/>
                  </a:solidFill>
                  <a:latin typeface="Trebuchet MS" pitchFamily="34" charset="0"/>
                </a:rPr>
                <a:t>PosterPresentations.com</a:t>
              </a:r>
              <a:br>
                <a:rPr lang="en-US" sz="1655" dirty="0">
                  <a:solidFill>
                    <a:schemeClr val="bg1"/>
                  </a:solidFill>
                  <a:latin typeface="Trebuchet MS" pitchFamily="34" charset="0"/>
                </a:rPr>
              </a:br>
              <a:r>
                <a:rPr lang="en-US" sz="966" dirty="0">
                  <a:solidFill>
                    <a:schemeClr val="bg1"/>
                  </a:solidFill>
                  <a:latin typeface="Trebuchet MS" pitchFamily="34" charset="0"/>
                </a:rPr>
                <a:t> </a:t>
              </a:r>
            </a:p>
            <a:p>
              <a:pPr algn="l" defTabSz="3463258"/>
              <a:r>
                <a:rPr lang="en-US" sz="1655" b="0" dirty="0">
                  <a:solidFill>
                    <a:schemeClr val="bg1"/>
                  </a:solidFill>
                  <a:latin typeface="Trebuchet MS" pitchFamily="34" charset="0"/>
                </a:rPr>
                <a:t>Need</a:t>
              </a:r>
              <a:r>
                <a:rPr lang="en-US" sz="1655" b="0" baseline="0" dirty="0">
                  <a:solidFill>
                    <a:schemeClr val="bg1"/>
                  </a:solidFill>
                  <a:latin typeface="Trebuchet MS" pitchFamily="34" charset="0"/>
                </a:rPr>
                <a:t> assistance? Call us at </a:t>
              </a:r>
              <a:r>
                <a:rPr lang="en-US" sz="1655" b="0" dirty="0">
                  <a:solidFill>
                    <a:srgbClr val="FFC000"/>
                  </a:solidFill>
                  <a:latin typeface="Trebuchet MS" pitchFamily="34" charset="0"/>
                </a:rPr>
                <a:t>1.510.649.3001</a:t>
              </a:r>
            </a:p>
            <a:p>
              <a:pPr algn="l" defTabSz="3463258"/>
              <a:r>
                <a:rPr lang="en-US" sz="966" b="1" dirty="0">
                  <a:solidFill>
                    <a:srgbClr val="FFFF00"/>
                  </a:solidFill>
                  <a:latin typeface="Trebuchet MS" pitchFamily="34" charset="0"/>
                </a:rPr>
                <a:t> </a:t>
              </a:r>
            </a:p>
            <a:p>
              <a:pPr algn="l" defTabSz="3463258"/>
              <a:endParaRPr lang="en-US" sz="966" b="1" dirty="0">
                <a:solidFill>
                  <a:srgbClr val="FFFF00"/>
                </a:solidFill>
                <a:latin typeface="Trebuchet MS" pitchFamily="34" charset="0"/>
              </a:endParaRPr>
            </a:p>
            <a:p>
              <a:pPr algn="l" defTabSz="3463258"/>
              <a:endParaRPr lang="en-US" sz="966" b="1" dirty="0">
                <a:solidFill>
                  <a:srgbClr val="FFFF00"/>
                </a:solidFill>
                <a:latin typeface="Trebuchet MS" pitchFamily="34" charset="0"/>
              </a:endParaRPr>
            </a:p>
            <a:p>
              <a:pPr algn="l" defTabSz="3463258"/>
              <a:endParaRPr lang="en-US" sz="966" b="1" dirty="0">
                <a:solidFill>
                  <a:srgbClr val="FFFF00"/>
                </a:solidFill>
                <a:latin typeface="Trebuchet MS" pitchFamily="34" charset="0"/>
              </a:endParaRPr>
            </a:p>
            <a:p>
              <a:pPr algn="l" defTabSz="3463258"/>
              <a:endParaRPr lang="en-US" sz="966" b="1" dirty="0">
                <a:solidFill>
                  <a:srgbClr val="FFFF00"/>
                </a:solidFill>
                <a:latin typeface="Trebuchet MS" pitchFamily="34" charset="0"/>
              </a:endParaRPr>
            </a:p>
            <a:p>
              <a:pPr algn="ctr"/>
              <a:endParaRPr lang="en-US" sz="1472" b="1" dirty="0">
                <a:solidFill>
                  <a:schemeClr val="bg1"/>
                </a:solidFill>
                <a:latin typeface="Trebuchet MS" pitchFamily="34" charset="0"/>
              </a:endParaRPr>
            </a:p>
            <a:p>
              <a:pPr algn="ctr"/>
              <a:r>
                <a:rPr lang="en-US" sz="2575" b="1" spc="552" dirty="0">
                  <a:solidFill>
                    <a:schemeClr val="bg1"/>
                  </a:solidFill>
                  <a:latin typeface="Trebuchet MS" pitchFamily="34" charset="0"/>
                </a:rPr>
                <a:t>QUICK START</a:t>
              </a:r>
            </a:p>
            <a:p>
              <a:pPr algn="ctr"/>
              <a:r>
                <a:rPr lang="en-US" sz="966" b="1" baseline="0" dirty="0">
                  <a:solidFill>
                    <a:schemeClr val="bg1"/>
                  </a:solidFill>
                  <a:latin typeface="Trebuchet MS" pitchFamily="34" charset="0"/>
                </a:rPr>
                <a:t> </a:t>
              </a:r>
            </a:p>
            <a:p>
              <a:pPr algn="ctr"/>
              <a:r>
                <a:rPr lang="en-US" sz="1839" b="1" baseline="0" dirty="0">
                  <a:solidFill>
                    <a:srgbClr val="FFC000"/>
                  </a:solidFill>
                  <a:latin typeface="Trebuchet MS" pitchFamily="34" charset="0"/>
                </a:rPr>
                <a:t>Zoom in and out</a:t>
              </a:r>
            </a:p>
            <a:p>
              <a:pPr marL="1106698" indent="0" algn="l" defTabSz="782573"/>
              <a:r>
                <a:rPr lang="en-US" sz="1472"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55" b="0" baseline="0" dirty="0">
                <a:solidFill>
                  <a:schemeClr val="bg1"/>
                </a:solidFill>
                <a:latin typeface="Trebuchet MS" pitchFamily="34" charset="0"/>
              </a:endParaRPr>
            </a:p>
            <a:p>
              <a:pPr algn="ctr"/>
              <a:r>
                <a:rPr lang="en-US" sz="1839" b="1" baseline="0" dirty="0">
                  <a:solidFill>
                    <a:srgbClr val="FFC000"/>
                  </a:solidFill>
                  <a:latin typeface="Trebuchet MS" pitchFamily="34" charset="0"/>
                </a:rPr>
                <a:t>Title, Authors, and Affiliations</a:t>
              </a:r>
            </a:p>
            <a:p>
              <a:pPr algn="l"/>
              <a:r>
                <a:rPr lang="en-US" sz="1472" b="0" baseline="0" dirty="0">
                  <a:solidFill>
                    <a:schemeClr val="bg1">
                      <a:lumMod val="75000"/>
                    </a:schemeClr>
                  </a:solidFill>
                  <a:latin typeface="Trebuchet MS" pitchFamily="34" charset="0"/>
                </a:rPr>
                <a:t>Start designing your poster by adding the title, the names of the authors, and the affiliated institutions. </a:t>
              </a:r>
              <a:r>
                <a:rPr lang="en-US" sz="1472"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66" b="0" spc="0" baseline="0" dirty="0">
                  <a:solidFill>
                    <a:schemeClr val="bg1">
                      <a:lumMod val="75000"/>
                    </a:schemeClr>
                  </a:solidFill>
                  <a:latin typeface="Trebuchet MS" pitchFamily="34" charset="0"/>
                </a:rPr>
                <a:t> </a:t>
              </a:r>
            </a:p>
            <a:p>
              <a:pPr algn="l"/>
              <a:r>
                <a:rPr lang="en-US" sz="1472" b="1" spc="276" baseline="0" dirty="0">
                  <a:solidFill>
                    <a:srgbClr val="FFC000"/>
                  </a:solidFill>
                  <a:latin typeface="Trebuchet MS" pitchFamily="34" charset="0"/>
                </a:rPr>
                <a:t>TIP</a:t>
              </a:r>
              <a:r>
                <a:rPr lang="en-US" sz="1472" b="1" baseline="0" dirty="0">
                  <a:solidFill>
                    <a:srgbClr val="FFC000"/>
                  </a:solidFill>
                  <a:latin typeface="Trebuchet MS" pitchFamily="34" charset="0"/>
                </a:rPr>
                <a:t>: </a:t>
              </a:r>
              <a:r>
                <a:rPr lang="en-US" sz="1472" b="0" baseline="0" dirty="0">
                  <a:solidFill>
                    <a:schemeClr val="bg1">
                      <a:lumMod val="75000"/>
                    </a:schemeClr>
                  </a:solidFill>
                  <a:latin typeface="Trebuchet MS" pitchFamily="34" charset="0"/>
                </a:rPr>
                <a:t>The font size of your title should be bigger than your name(s) and institution name(s).</a:t>
              </a:r>
            </a:p>
            <a:p>
              <a:pPr algn="l"/>
              <a:endParaRPr lang="en-US" sz="1472" b="0" baseline="0" dirty="0">
                <a:solidFill>
                  <a:schemeClr val="bg1">
                    <a:lumMod val="75000"/>
                  </a:schemeClr>
                </a:solidFill>
                <a:latin typeface="Trebuchet MS" pitchFamily="34" charset="0"/>
              </a:endParaRPr>
            </a:p>
            <a:p>
              <a:pPr algn="l"/>
              <a:endParaRPr lang="en-US" sz="1472" b="0" baseline="0" dirty="0">
                <a:solidFill>
                  <a:schemeClr val="bg1">
                    <a:lumMod val="75000"/>
                  </a:schemeClr>
                </a:solidFill>
                <a:latin typeface="Trebuchet MS" pitchFamily="34" charset="0"/>
              </a:endParaRPr>
            </a:p>
            <a:p>
              <a:pPr algn="l"/>
              <a:br>
                <a:rPr lang="en-US" sz="1655" b="1" baseline="0" dirty="0">
                  <a:solidFill>
                    <a:schemeClr val="bg1"/>
                  </a:solidFill>
                  <a:latin typeface="Trebuchet MS" pitchFamily="34" charset="0"/>
                </a:rPr>
              </a:br>
              <a:endParaRPr lang="en-US" sz="1655" b="1" dirty="0">
                <a:solidFill>
                  <a:schemeClr val="bg1"/>
                </a:solidFill>
                <a:latin typeface="Trebuchet MS" pitchFamily="34" charset="0"/>
              </a:endParaRPr>
            </a:p>
            <a:p>
              <a:pPr algn="ctr"/>
              <a:endParaRPr lang="en-US" sz="1655" b="1" dirty="0">
                <a:solidFill>
                  <a:srgbClr val="FFC000"/>
                </a:solidFill>
                <a:latin typeface="Trebuchet MS" pitchFamily="34" charset="0"/>
              </a:endParaRPr>
            </a:p>
            <a:p>
              <a:pPr algn="ctr"/>
              <a:endParaRPr lang="en-US" sz="1655" b="1" dirty="0">
                <a:solidFill>
                  <a:srgbClr val="FFC000"/>
                </a:solidFill>
                <a:latin typeface="Trebuchet MS" pitchFamily="34" charset="0"/>
              </a:endParaRPr>
            </a:p>
            <a:p>
              <a:pPr algn="ctr"/>
              <a:r>
                <a:rPr lang="en-US" sz="1839" b="1" dirty="0">
                  <a:solidFill>
                    <a:srgbClr val="FFC000"/>
                  </a:solidFill>
                  <a:latin typeface="Trebuchet MS" pitchFamily="34" charset="0"/>
                </a:rPr>
                <a:t>Adding Logos</a:t>
              </a:r>
              <a:r>
                <a:rPr lang="en-US" sz="1839" b="1" baseline="0" dirty="0">
                  <a:solidFill>
                    <a:srgbClr val="FFC000"/>
                  </a:solidFill>
                  <a:latin typeface="Trebuchet MS" pitchFamily="34" charset="0"/>
                </a:rPr>
                <a:t> / Seals</a:t>
              </a:r>
            </a:p>
            <a:p>
              <a:pPr algn="l"/>
              <a:r>
                <a:rPr lang="en-US" sz="1472"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66" b="0" spc="276" baseline="0" dirty="0">
                <a:solidFill>
                  <a:schemeClr val="bg1">
                    <a:lumMod val="75000"/>
                  </a:schemeClr>
                </a:solidFill>
                <a:latin typeface="Trebuchet MS" pitchFamily="34" charset="0"/>
              </a:endParaRPr>
            </a:p>
            <a:p>
              <a:pPr algn="l"/>
              <a:r>
                <a:rPr lang="en-US" sz="1472" b="1" spc="276" baseline="0" dirty="0">
                  <a:solidFill>
                    <a:srgbClr val="FFC000"/>
                  </a:solidFill>
                  <a:latin typeface="Trebuchet MS" pitchFamily="34" charset="0"/>
                </a:rPr>
                <a:t>TIP:</a:t>
              </a:r>
              <a:r>
                <a:rPr lang="en-US" sz="1472" b="1" spc="0" baseline="0" dirty="0">
                  <a:solidFill>
                    <a:srgbClr val="FFC000"/>
                  </a:solidFill>
                  <a:latin typeface="Trebuchet MS" pitchFamily="34" charset="0"/>
                </a:rPr>
                <a:t> </a:t>
              </a:r>
              <a:r>
                <a:rPr lang="en-US" sz="1472" b="0" baseline="0" dirty="0">
                  <a:solidFill>
                    <a:schemeClr val="bg1">
                      <a:lumMod val="75000"/>
                    </a:schemeClr>
                  </a:solidFill>
                  <a:latin typeface="Trebuchet MS" pitchFamily="34" charset="0"/>
                </a:rPr>
                <a:t>See if your company’s logo is available on our free poster templates page.</a:t>
              </a:r>
            </a:p>
            <a:p>
              <a:pPr algn="l"/>
              <a:endParaRPr lang="en-US" sz="1472" b="0" baseline="0" dirty="0">
                <a:latin typeface="Trebuchet MS" pitchFamily="34" charset="0"/>
              </a:endParaRPr>
            </a:p>
            <a:p>
              <a:pPr algn="ctr"/>
              <a:r>
                <a:rPr lang="en-US" sz="1839" b="1" baseline="0" dirty="0">
                  <a:solidFill>
                    <a:srgbClr val="FFC000"/>
                  </a:solidFill>
                  <a:latin typeface="Trebuchet MS" pitchFamily="34" charset="0"/>
                </a:rPr>
                <a:t>Photographs / Graphics</a:t>
              </a:r>
            </a:p>
            <a:p>
              <a:pPr algn="l" defTabSz="899375"/>
              <a:r>
                <a:rPr lang="en-US" sz="1472"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72" b="0" spc="0" baseline="0" dirty="0">
                  <a:solidFill>
                    <a:schemeClr val="bg1">
                      <a:lumMod val="75000"/>
                    </a:schemeClr>
                  </a:solidFill>
                  <a:latin typeface="Trebuchet MS" pitchFamily="34" charset="0"/>
                </a:rPr>
                <a:t>disproportionally.</a:t>
              </a:r>
            </a:p>
            <a:p>
              <a:pPr algn="l" defTabSz="899375"/>
              <a:endParaRPr lang="en-US" sz="1472" b="0" baseline="0" dirty="0">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r>
                <a:rPr lang="en-US" sz="1839" b="1" baseline="0" dirty="0">
                  <a:solidFill>
                    <a:srgbClr val="FFC000"/>
                  </a:solidFill>
                  <a:latin typeface="Trebuchet MS" pitchFamily="34" charset="0"/>
                </a:rPr>
                <a:t>Image Quality Check</a:t>
              </a:r>
            </a:p>
            <a:p>
              <a:pPr lvl="0" algn="l" defTabSz="899375"/>
              <a:r>
                <a:rPr lang="en-US" sz="1472" b="0" baseline="0" dirty="0">
                  <a:solidFill>
                    <a:schemeClr val="bg1">
                      <a:lumMod val="75000"/>
                    </a:schemeClr>
                  </a:solidFill>
                  <a:latin typeface="Trebuchet MS" pitchFamily="34" charset="0"/>
                </a:rPr>
                <a:t>Zoom in and look at your images at 100% magnification. If they look good they will print well. </a:t>
              </a:r>
              <a:endParaRPr lang="en-US" sz="1655" b="0" dirty="0">
                <a:latin typeface="Trebuchet MS" pitchFamily="34" charset="0"/>
              </a:endParaRPr>
            </a:p>
          </p:txBody>
        </p:sp>
        <p:cxnSp>
          <p:nvCxnSpPr>
            <p:cNvPr id="39" name="Straight Connector 38"/>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userDrawn="1"/>
          </p:nvPicPr>
          <p:blipFill>
            <a:blip r:embed="rId3"/>
            <a:stretch>
              <a:fillRect/>
            </a:stretch>
          </p:blipFill>
          <p:spPr>
            <a:xfrm>
              <a:off x="-10921163" y="8258380"/>
              <a:ext cx="1597665" cy="1001614"/>
            </a:xfrm>
            <a:prstGeom prst="rect">
              <a:avLst/>
            </a:prstGeom>
          </p:spPr>
        </p:pic>
        <p:pic>
          <p:nvPicPr>
            <p:cNvPr id="41" name="Picture 40"/>
            <p:cNvPicPr>
              <a:picLocks noChangeAspect="1"/>
            </p:cNvPicPr>
            <p:nvPr userDrawn="1"/>
          </p:nvPicPr>
          <p:blipFill>
            <a:blip r:embed="rId4"/>
            <a:stretch>
              <a:fillRect/>
            </a:stretch>
          </p:blipFill>
          <p:spPr>
            <a:xfrm>
              <a:off x="-10736023" y="12656056"/>
              <a:ext cx="9986807" cy="877998"/>
            </a:xfrm>
            <a:prstGeom prst="rect">
              <a:avLst/>
            </a:prstGeom>
          </p:spPr>
        </p:pic>
        <p:grpSp>
          <p:nvGrpSpPr>
            <p:cNvPr id="42" name="Group 41"/>
            <p:cNvGrpSpPr/>
            <p:nvPr userDrawn="1"/>
          </p:nvGrpSpPr>
          <p:grpSpPr>
            <a:xfrm>
              <a:off x="-9844889" y="20003968"/>
              <a:ext cx="7631078" cy="1882557"/>
              <a:chOff x="-4516464" y="11400895"/>
              <a:chExt cx="3516822" cy="1037911"/>
            </a:xfrm>
          </p:grpSpPr>
          <p:grpSp>
            <p:nvGrpSpPr>
              <p:cNvPr id="71" name="Group 70"/>
              <p:cNvGrpSpPr/>
              <p:nvPr userDrawn="1"/>
            </p:nvGrpSpPr>
            <p:grpSpPr>
              <a:xfrm>
                <a:off x="-2783494" y="11400929"/>
                <a:ext cx="624373" cy="845230"/>
                <a:chOff x="-3958698" y="11604666"/>
                <a:chExt cx="779266" cy="1211204"/>
              </a:xfrm>
            </p:grpSpPr>
            <p:pic>
              <p:nvPicPr>
                <p:cNvPr id="77" name="Picture 76"/>
                <p:cNvPicPr>
                  <a:picLocks noChangeAspect="1"/>
                </p:cNvPicPr>
                <p:nvPr userDrawn="1"/>
              </p:nvPicPr>
              <p:blipFill>
                <a:blip r:embed="rId5"/>
                <a:stretch>
                  <a:fillRect/>
                </a:stretch>
              </p:blipFill>
              <p:spPr>
                <a:xfrm>
                  <a:off x="-3948160" y="11604666"/>
                  <a:ext cx="768728" cy="1090753"/>
                </a:xfrm>
                <a:prstGeom prst="rect">
                  <a:avLst/>
                </a:prstGeom>
              </p:spPr>
            </p:pic>
            <p:sp>
              <p:nvSpPr>
                <p:cNvPr id="78" name="TextBox 56"/>
                <p:cNvSpPr txBox="1"/>
                <p:nvPr userDrawn="1"/>
              </p:nvSpPr>
              <p:spPr>
                <a:xfrm>
                  <a:off x="-3958698" y="12643655"/>
                  <a:ext cx="779263" cy="172215"/>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4" b="1" dirty="0">
                      <a:solidFill>
                        <a:schemeClr val="tx1"/>
                      </a:solidFill>
                    </a:rPr>
                    <a:t>ORIGINAL</a:t>
                  </a:r>
                </a:p>
              </p:txBody>
            </p:sp>
          </p:grpSp>
          <p:grpSp>
            <p:nvGrpSpPr>
              <p:cNvPr id="72" name="Group 71"/>
              <p:cNvGrpSpPr/>
              <p:nvPr userDrawn="1"/>
            </p:nvGrpSpPr>
            <p:grpSpPr>
              <a:xfrm>
                <a:off x="-2033159" y="11400907"/>
                <a:ext cx="1033517" cy="849883"/>
                <a:chOff x="-2921738" y="11667366"/>
                <a:chExt cx="1420279" cy="1167924"/>
              </a:xfrm>
            </p:grpSpPr>
            <p:pic>
              <p:nvPicPr>
                <p:cNvPr id="75" name="Picture 74"/>
                <p:cNvPicPr>
                  <a:picLocks noChangeAspect="1"/>
                </p:cNvPicPr>
                <p:nvPr userDrawn="1"/>
              </p:nvPicPr>
              <p:blipFill>
                <a:blip r:embed="rId5"/>
                <a:stretch>
                  <a:fillRect/>
                </a:stretch>
              </p:blipFill>
              <p:spPr>
                <a:xfrm>
                  <a:off x="-2921738" y="11667366"/>
                  <a:ext cx="1420279" cy="1029695"/>
                </a:xfrm>
                <a:prstGeom prst="rect">
                  <a:avLst/>
                </a:prstGeom>
              </p:spPr>
            </p:pic>
            <p:sp>
              <p:nvSpPr>
                <p:cNvPr id="76" name="TextBox 54"/>
                <p:cNvSpPr txBox="1"/>
                <p:nvPr userDrawn="1"/>
              </p:nvSpPr>
              <p:spPr>
                <a:xfrm>
                  <a:off x="-2918992" y="12642653"/>
                  <a:ext cx="1417533" cy="192637"/>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88" b="1" dirty="0">
                      <a:solidFill>
                        <a:schemeClr val="bg1"/>
                      </a:solidFill>
                    </a:rPr>
                    <a:t>DISTORTED</a:t>
                  </a:r>
                  <a:endParaRPr lang="en-US" sz="644" b="1" dirty="0">
                    <a:solidFill>
                      <a:schemeClr val="bg1"/>
                    </a:solidFill>
                  </a:endParaRPr>
                </a:p>
              </p:txBody>
            </p:sp>
          </p:grpSp>
          <p:pic>
            <p:nvPicPr>
              <p:cNvPr id="73" name="Picture 72"/>
              <p:cNvPicPr>
                <a:picLocks noChangeAspect="1"/>
              </p:cNvPicPr>
              <p:nvPr userDrawn="1"/>
            </p:nvPicPr>
            <p:blipFill>
              <a:blip r:embed="rId6"/>
              <a:stretch>
                <a:fillRect/>
              </a:stretch>
            </p:blipFill>
            <p:spPr>
              <a:xfrm>
                <a:off x="-4516464" y="11400895"/>
                <a:ext cx="1098742" cy="847761"/>
              </a:xfrm>
              <a:prstGeom prst="rect">
                <a:avLst/>
              </a:prstGeom>
            </p:spPr>
          </p:pic>
          <p:sp>
            <p:nvSpPr>
              <p:cNvPr id="74" name="TextBox 52"/>
              <p:cNvSpPr txBox="1"/>
              <p:nvPr userDrawn="1"/>
            </p:nvSpPr>
            <p:spPr>
              <a:xfrm>
                <a:off x="-4471893" y="12298627"/>
                <a:ext cx="1035685" cy="140179"/>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88" dirty="0">
                    <a:solidFill>
                      <a:schemeClr val="bg1"/>
                    </a:solidFill>
                  </a:rPr>
                  <a:t>Corner</a:t>
                </a:r>
                <a:r>
                  <a:rPr lang="en-US" sz="1288" baseline="0" dirty="0">
                    <a:solidFill>
                      <a:schemeClr val="bg1"/>
                    </a:solidFill>
                  </a:rPr>
                  <a:t> handles</a:t>
                </a:r>
                <a:endParaRPr lang="en-US" sz="1288" dirty="0">
                  <a:solidFill>
                    <a:schemeClr val="bg1"/>
                  </a:solidFill>
                </a:endParaRPr>
              </a:p>
            </p:txBody>
          </p:sp>
        </p:grpSp>
        <p:grpSp>
          <p:nvGrpSpPr>
            <p:cNvPr id="43" name="Group 42"/>
            <p:cNvGrpSpPr/>
            <p:nvPr userDrawn="1"/>
          </p:nvGrpSpPr>
          <p:grpSpPr>
            <a:xfrm>
              <a:off x="-9469616" y="23877378"/>
              <a:ext cx="7832607" cy="2027099"/>
              <a:chOff x="-4365242" y="13511542"/>
              <a:chExt cx="3609698" cy="1117602"/>
            </a:xfrm>
          </p:grpSpPr>
          <p:pic>
            <p:nvPicPr>
              <p:cNvPr id="44" name="Picture 43"/>
              <p:cNvPicPr/>
              <p:nvPr userDrawn="1"/>
            </p:nvPicPr>
            <p:blipFill>
              <a:blip r:embed="rId7"/>
              <a:stretch>
                <a:fillRect/>
              </a:stretch>
            </p:blipFill>
            <p:spPr>
              <a:xfrm>
                <a:off x="-4116855" y="13661577"/>
                <a:ext cx="1512652" cy="772700"/>
              </a:xfrm>
              <a:prstGeom prst="rect">
                <a:avLst/>
              </a:prstGeom>
            </p:spPr>
          </p:pic>
          <p:pic>
            <p:nvPicPr>
              <p:cNvPr id="45" name="Picture 44"/>
              <p:cNvPicPr/>
              <p:nvPr userDrawn="1"/>
            </p:nvPicPr>
            <p:blipFill>
              <a:blip r:embed="rId8"/>
              <a:stretch>
                <a:fillRect/>
              </a:stretch>
            </p:blipFill>
            <p:spPr>
              <a:xfrm>
                <a:off x="-2534018" y="13661577"/>
                <a:ext cx="1512652" cy="772700"/>
              </a:xfrm>
              <a:prstGeom prst="rect">
                <a:avLst/>
              </a:prstGeom>
            </p:spPr>
          </p:pic>
          <p:sp>
            <p:nvSpPr>
              <p:cNvPr id="69" name="TextBox 47"/>
              <p:cNvSpPr txBox="1"/>
              <p:nvPr userDrawn="1"/>
            </p:nvSpPr>
            <p:spPr>
              <a:xfrm rot="16200000">
                <a:off x="-4859006" y="14005306"/>
                <a:ext cx="1117601" cy="130073"/>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012" dirty="0">
                    <a:solidFill>
                      <a:srgbClr val="92D050"/>
                    </a:solidFill>
                  </a:rPr>
                  <a:t>Good</a:t>
                </a:r>
                <a:r>
                  <a:rPr lang="en-US" sz="1012" baseline="0" dirty="0">
                    <a:solidFill>
                      <a:srgbClr val="92D050"/>
                    </a:solidFill>
                  </a:rPr>
                  <a:t> </a:t>
                </a:r>
                <a:r>
                  <a:rPr lang="en-US" sz="1012" baseline="0" dirty="0">
                    <a:solidFill>
                      <a:schemeClr val="bg1"/>
                    </a:solidFill>
                  </a:rPr>
                  <a:t>printing quality</a:t>
                </a:r>
                <a:endParaRPr lang="en-US" sz="1012" dirty="0">
                  <a:solidFill>
                    <a:schemeClr val="bg1"/>
                  </a:solidFill>
                </a:endParaRPr>
              </a:p>
            </p:txBody>
          </p:sp>
          <p:sp>
            <p:nvSpPr>
              <p:cNvPr id="70" name="TextBox 48"/>
              <p:cNvSpPr txBox="1"/>
              <p:nvPr userDrawn="1"/>
            </p:nvSpPr>
            <p:spPr>
              <a:xfrm rot="16200000">
                <a:off x="-1385298" y="13999390"/>
                <a:ext cx="1117601" cy="141907"/>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4" dirty="0">
                    <a:solidFill>
                      <a:srgbClr val="FF0000"/>
                    </a:solidFill>
                  </a:rPr>
                  <a:t>Bad </a:t>
                </a:r>
                <a:r>
                  <a:rPr lang="en-US" sz="1104" dirty="0">
                    <a:solidFill>
                      <a:schemeClr val="bg1"/>
                    </a:solidFill>
                  </a:rPr>
                  <a:t>printing quality</a:t>
                </a:r>
              </a:p>
            </p:txBody>
          </p:sp>
        </p:grpSp>
      </p:grpSp>
      <p:grpSp>
        <p:nvGrpSpPr>
          <p:cNvPr id="79" name="Group 78"/>
          <p:cNvGrpSpPr>
            <a:grpSpLocks noChangeAspect="1"/>
          </p:cNvGrpSpPr>
          <p:nvPr userDrawn="1"/>
        </p:nvGrpSpPr>
        <p:grpSpPr>
          <a:xfrm>
            <a:off x="30508546" y="10929"/>
            <a:ext cx="6100182" cy="21372695"/>
            <a:chOff x="36782324" y="0"/>
            <a:chExt cx="11062139" cy="27432000"/>
          </a:xfrm>
        </p:grpSpPr>
        <p:sp>
          <p:nvSpPr>
            <p:cNvPr id="80" name="Rectangle 79"/>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943" b="1" spc="552" dirty="0">
                  <a:solidFill>
                    <a:schemeClr val="bg1"/>
                  </a:solidFill>
                  <a:latin typeface="Trebuchet MS" pitchFamily="34" charset="0"/>
                </a:rPr>
                <a:t>QUICK START (cont.)</a:t>
              </a:r>
            </a:p>
            <a:p>
              <a:pPr algn="ctr"/>
              <a:endParaRPr lang="en-US" sz="2575" b="1" baseline="0" dirty="0">
                <a:solidFill>
                  <a:schemeClr val="bg1"/>
                </a:solidFill>
                <a:latin typeface="Trebuchet MS" pitchFamily="34" charset="0"/>
              </a:endParaRPr>
            </a:p>
            <a:p>
              <a:pPr algn="ctr"/>
              <a:r>
                <a:rPr lang="en-US" sz="1839" b="1" baseline="0" dirty="0">
                  <a:solidFill>
                    <a:srgbClr val="FFC000"/>
                  </a:solidFill>
                  <a:latin typeface="Trebuchet MS" pitchFamily="34" charset="0"/>
                </a:rPr>
                <a:t>How to change the template color theme</a:t>
              </a:r>
            </a:p>
            <a:p>
              <a:pPr marL="0" marR="0" lvl="2" indent="0" algn="l" defTabSz="105122" rtl="0" eaLnBrk="1" fontAlgn="auto" latinLnBrk="0" hangingPunct="1">
                <a:lnSpc>
                  <a:spcPct val="100000"/>
                </a:lnSpc>
                <a:spcBef>
                  <a:spcPts val="0"/>
                </a:spcBef>
                <a:spcAft>
                  <a:spcPts val="0"/>
                </a:spcAft>
                <a:buClrTx/>
                <a:buSzTx/>
                <a:buFontTx/>
                <a:buNone/>
                <a:tabLst/>
                <a:defRPr/>
              </a:pPr>
              <a:r>
                <a:rPr lang="en-US" sz="1472"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72" b="0" spc="0" baseline="0" dirty="0">
                  <a:solidFill>
                    <a:schemeClr val="bg1">
                      <a:lumMod val="75000"/>
                    </a:schemeClr>
                  </a:solidFill>
                  <a:latin typeface="Trebuchet MS" pitchFamily="34" charset="0"/>
                </a:rPr>
                <a:t>also create your own color theme.</a:t>
              </a:r>
            </a:p>
            <a:p>
              <a:pPr marL="0" marR="0" lvl="2" indent="0" algn="l" defTabSz="105122" rtl="0" eaLnBrk="1" fontAlgn="auto" latinLnBrk="0" hangingPunct="1">
                <a:lnSpc>
                  <a:spcPct val="100000"/>
                </a:lnSpc>
                <a:spcBef>
                  <a:spcPts val="0"/>
                </a:spcBef>
                <a:spcAft>
                  <a:spcPts val="0"/>
                </a:spcAft>
                <a:buClrTx/>
                <a:buSzTx/>
                <a:buFontTx/>
                <a:buNone/>
                <a:tabLst/>
                <a:defRPr/>
              </a:pPr>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r>
                <a:rPr lang="en-US" sz="1472"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5122"/>
              <a:endParaRPr lang="en-US" sz="1472" b="0" baseline="0" dirty="0">
                <a:solidFill>
                  <a:schemeClr val="bg1">
                    <a:lumMod val="75000"/>
                  </a:schemeClr>
                </a:solidFill>
                <a:latin typeface="Trebuchet MS" pitchFamily="34" charset="0"/>
              </a:endParaRPr>
            </a:p>
            <a:p>
              <a:pPr algn="ctr"/>
              <a:r>
                <a:rPr lang="en-US" sz="1839" b="1" baseline="0" dirty="0">
                  <a:solidFill>
                    <a:srgbClr val="FFC000"/>
                  </a:solidFill>
                  <a:latin typeface="Trebuchet MS" pitchFamily="34" charset="0"/>
                </a:rPr>
                <a:t>How to add Text</a:t>
              </a:r>
            </a:p>
            <a:p>
              <a:pPr marL="1591426" lvl="2" indent="0" algn="l" defTabSz="105122"/>
              <a:r>
                <a:rPr lang="en-US" sz="1472"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96418" lvl="2" indent="0" algn="l" defTabSz="105122"/>
              <a:endParaRPr lang="en-US" sz="1472" b="0" baseline="0" dirty="0">
                <a:solidFill>
                  <a:schemeClr val="bg1">
                    <a:lumMod val="75000"/>
                  </a:schemeClr>
                </a:solidFill>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lang="en-US" sz="1472" b="0" baseline="0" dirty="0">
                  <a:solidFill>
                    <a:schemeClr val="bg1">
                      <a:lumMod val="75000"/>
                    </a:schemeClr>
                  </a:solidFill>
                  <a:latin typeface="Trebuchet MS" pitchFamily="34" charset="0"/>
                </a:rPr>
                <a:t> </a:t>
              </a:r>
              <a:r>
                <a:rPr kumimoji="0" lang="en-US" sz="1839"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72" b="0" baseline="0" dirty="0">
                <a:solidFill>
                  <a:schemeClr val="bg1">
                    <a:lumMod val="75000"/>
                  </a:schemeClr>
                </a:solidFill>
                <a:latin typeface="Trebuchet MS" pitchFamily="34" charset="0"/>
              </a:endParaRPr>
            </a:p>
            <a:p>
              <a:pPr marL="1396418" lvl="2" indent="0" algn="l" defTabSz="105122"/>
              <a:endParaRPr lang="en-US" sz="1472" b="0" baseline="0" dirty="0">
                <a:solidFill>
                  <a:schemeClr val="bg1">
                    <a:lumMod val="75000"/>
                  </a:schemeClr>
                </a:solidFill>
                <a:latin typeface="Trebuchet MS" pitchFamily="34" charset="0"/>
              </a:endParaRPr>
            </a:p>
            <a:p>
              <a:pPr algn="ctr"/>
              <a:r>
                <a:rPr lang="en-US" sz="1839" b="1" baseline="0" dirty="0">
                  <a:solidFill>
                    <a:srgbClr val="FFC000"/>
                  </a:solidFill>
                  <a:latin typeface="Trebuchet MS" pitchFamily="34" charset="0"/>
                </a:rPr>
                <a:t>How to add Tables</a:t>
              </a:r>
            </a:p>
            <a:p>
              <a:pPr marL="893535" lvl="1" indent="0" algn="l" defTabSz="105122"/>
              <a:r>
                <a:rPr lang="en-US" sz="1472"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05122"/>
              <a:r>
                <a:rPr lang="en-US" sz="1472"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5122"/>
              <a:endParaRPr lang="en-US" sz="1472" b="0" baseline="0" dirty="0">
                <a:solidFill>
                  <a:schemeClr val="bg1">
                    <a:lumMod val="75000"/>
                  </a:schemeClr>
                </a:solidFill>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kumimoji="0" lang="en-US" sz="1839"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5122" rtl="0" eaLnBrk="1" fontAlgn="auto" latinLnBrk="0" hangingPunct="1">
                <a:lnSpc>
                  <a:spcPct val="100000"/>
                </a:lnSpc>
                <a:spcBef>
                  <a:spcPts val="0"/>
                </a:spcBef>
                <a:spcAft>
                  <a:spcPts val="0"/>
                </a:spcAft>
                <a:buClrTx/>
                <a:buSzTx/>
                <a:buFontTx/>
                <a:buNone/>
                <a:tabLst/>
                <a:defRPr/>
              </a:pPr>
              <a:endParaRPr kumimoji="0" lang="en-US" sz="147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kumimoji="0" lang="en-US" sz="1839"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396418" rtl="0" eaLnBrk="1" fontAlgn="auto" latinLnBrk="0" hangingPunct="1">
                <a:lnSpc>
                  <a:spcPct val="100000"/>
                </a:lnSpc>
                <a:spcBef>
                  <a:spcPts val="0"/>
                </a:spcBef>
                <a:spcAft>
                  <a:spcPts val="0"/>
                </a:spcAft>
                <a:buClrTx/>
                <a:buSzTx/>
                <a:buFontTx/>
                <a:buNone/>
                <a:tabLst/>
                <a:defRPr/>
              </a:pPr>
              <a:endParaRPr kumimoji="0" lang="en-US" sz="1839"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kumimoji="0" lang="en-US" sz="1839"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5122" rtl="0" eaLnBrk="1" fontAlgn="auto" latinLnBrk="0" hangingPunct="1">
                <a:lnSpc>
                  <a:spcPct val="100000"/>
                </a:lnSpc>
                <a:spcBef>
                  <a:spcPts val="0"/>
                </a:spcBef>
                <a:spcAft>
                  <a:spcPts val="0"/>
                </a:spcAft>
                <a:buClrTx/>
                <a:buSzTx/>
                <a:buFontTx/>
                <a:buNone/>
                <a:tabLst/>
                <a:defRPr/>
              </a:pPr>
              <a:endParaRPr kumimoji="0" lang="en-US" sz="147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kumimoji="0" lang="en-US" sz="1839"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5122" rtl="0" eaLnBrk="1" fontAlgn="auto" latinLnBrk="0" hangingPunct="1">
                <a:lnSpc>
                  <a:spcPct val="100000"/>
                </a:lnSpc>
                <a:spcBef>
                  <a:spcPts val="0"/>
                </a:spcBef>
                <a:spcAft>
                  <a:spcPts val="0"/>
                </a:spcAft>
                <a:buClrTx/>
                <a:buSzTx/>
                <a:buFontTx/>
                <a:buNone/>
                <a:tabLst/>
                <a:defRPr/>
              </a:pPr>
              <a:endParaRPr lang="en-US" sz="1288" b="0" baseline="0" dirty="0">
                <a:solidFill>
                  <a:schemeClr val="bg1">
                    <a:lumMod val="75000"/>
                  </a:schemeClr>
                </a:solidFill>
                <a:latin typeface="Trebuchet MS" pitchFamily="34" charset="0"/>
              </a:endParaRPr>
            </a:p>
            <a:p>
              <a:pPr marL="0" marR="0" lvl="0" indent="0" algn="l" defTabSz="105122" rtl="0" eaLnBrk="1" fontAlgn="auto" latinLnBrk="0" hangingPunct="1">
                <a:lnSpc>
                  <a:spcPct val="100000"/>
                </a:lnSpc>
                <a:spcBef>
                  <a:spcPts val="0"/>
                </a:spcBef>
                <a:spcAft>
                  <a:spcPts val="0"/>
                </a:spcAft>
                <a:buClrTx/>
                <a:buSzTx/>
                <a:buFontTx/>
                <a:buNone/>
                <a:tabLst/>
                <a:defRPr/>
              </a:pPr>
              <a:endParaRPr kumimoji="0" lang="en-US" sz="1472"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81" name="Picture 80"/>
            <p:cNvPicPr/>
            <p:nvPr userDrawn="1"/>
          </p:nvPicPr>
          <p:blipFill>
            <a:blip r:embed="rId9"/>
            <a:stretch>
              <a:fillRect/>
            </a:stretch>
          </p:blipFill>
          <p:spPr>
            <a:xfrm>
              <a:off x="39540164" y="3688889"/>
              <a:ext cx="5586150" cy="1716939"/>
            </a:xfrm>
            <a:prstGeom prst="rect">
              <a:avLst/>
            </a:prstGeom>
          </p:spPr>
        </p:pic>
        <p:pic>
          <p:nvPicPr>
            <p:cNvPr id="82" name="Picture 81"/>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83" name="Picture 82"/>
            <p:cNvPicPr/>
            <p:nvPr userDrawn="1"/>
          </p:nvPicPr>
          <p:blipFill>
            <a:blip r:embed="rId11"/>
            <a:stretch>
              <a:fillRect/>
            </a:stretch>
          </p:blipFill>
          <p:spPr>
            <a:xfrm>
              <a:off x="37593435" y="11823083"/>
              <a:ext cx="1482265" cy="825421"/>
            </a:xfrm>
            <a:prstGeom prst="rect">
              <a:avLst/>
            </a:prstGeom>
          </p:spPr>
        </p:pic>
        <p:grpSp>
          <p:nvGrpSpPr>
            <p:cNvPr id="84" name="Group 83"/>
            <p:cNvGrpSpPr/>
            <p:nvPr userDrawn="1"/>
          </p:nvGrpSpPr>
          <p:grpSpPr>
            <a:xfrm>
              <a:off x="37163426" y="23152352"/>
              <a:ext cx="10354213" cy="1052915"/>
              <a:chOff x="31687960" y="29635357"/>
              <a:chExt cx="9771399" cy="1090622"/>
            </a:xfrm>
          </p:grpSpPr>
          <p:sp>
            <p:nvSpPr>
              <p:cNvPr id="86" name="Rounded Rectangle 85"/>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sz="5150"/>
              </a:p>
            </p:txBody>
          </p:sp>
          <p:pic>
            <p:nvPicPr>
              <p:cNvPr id="87" name="Picture 86"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88" name="TextBox 66"/>
              <p:cNvSpPr txBox="1"/>
              <p:nvPr userDrawn="1"/>
            </p:nvSpPr>
            <p:spPr>
              <a:xfrm>
                <a:off x="32788169" y="29887288"/>
                <a:ext cx="8671190" cy="649745"/>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288" dirty="0">
                    <a:solidFill>
                      <a:schemeClr val="tx2"/>
                    </a:solidFill>
                    <a:latin typeface="Trebuchet MS" pitchFamily="34" charset="0"/>
                  </a:rPr>
                  <a:t>Student</a:t>
                </a:r>
                <a:r>
                  <a:rPr lang="en-US" sz="1288" baseline="0" dirty="0">
                    <a:solidFill>
                      <a:schemeClr val="tx2"/>
                    </a:solidFill>
                    <a:latin typeface="Trebuchet MS" pitchFamily="34" charset="0"/>
                  </a:rPr>
                  <a:t> discounts are available on our </a:t>
                </a:r>
                <a:r>
                  <a:rPr lang="en-US" sz="1288" baseline="0" dirty="0" err="1">
                    <a:solidFill>
                      <a:schemeClr val="tx2"/>
                    </a:solidFill>
                    <a:latin typeface="Trebuchet MS" pitchFamily="34" charset="0"/>
                  </a:rPr>
                  <a:t>Facebook</a:t>
                </a:r>
                <a:r>
                  <a:rPr lang="en-US" sz="1288" baseline="0" dirty="0">
                    <a:solidFill>
                      <a:schemeClr val="tx2"/>
                    </a:solidFill>
                    <a:latin typeface="Trebuchet MS" pitchFamily="34" charset="0"/>
                  </a:rPr>
                  <a:t> page.</a:t>
                </a:r>
                <a:br>
                  <a:rPr lang="en-US" sz="1288" baseline="0" dirty="0">
                    <a:solidFill>
                      <a:schemeClr val="tx2"/>
                    </a:solidFill>
                    <a:latin typeface="Trebuchet MS" pitchFamily="34" charset="0"/>
                  </a:rPr>
                </a:br>
                <a:r>
                  <a:rPr lang="en-US" sz="1288" baseline="0" dirty="0">
                    <a:solidFill>
                      <a:schemeClr val="tx2"/>
                    </a:solidFill>
                    <a:latin typeface="Trebuchet MS" pitchFamily="34" charset="0"/>
                  </a:rPr>
                  <a:t>Go to </a:t>
                </a:r>
                <a:r>
                  <a:rPr lang="en-US" sz="1288" u="sng" baseline="0" dirty="0">
                    <a:solidFill>
                      <a:schemeClr val="tx2"/>
                    </a:solidFill>
                    <a:latin typeface="Trebuchet MS" pitchFamily="34" charset="0"/>
                  </a:rPr>
                  <a:t>PosterPresentations.com</a:t>
                </a:r>
                <a:r>
                  <a:rPr lang="en-US" sz="1288" baseline="0" dirty="0">
                    <a:solidFill>
                      <a:schemeClr val="tx2"/>
                    </a:solidFill>
                    <a:latin typeface="Trebuchet MS" pitchFamily="34" charset="0"/>
                  </a:rPr>
                  <a:t> and click on the FB icon. </a:t>
                </a:r>
                <a:endParaRPr lang="en-US" sz="1288" dirty="0">
                  <a:solidFill>
                    <a:schemeClr val="tx2"/>
                  </a:solidFill>
                  <a:latin typeface="Trebuchet MS" pitchFamily="34" charset="0"/>
                </a:endParaRPr>
              </a:p>
            </p:txBody>
          </p:sp>
        </p:grpSp>
      </p:grpSp>
      <p:sp>
        <p:nvSpPr>
          <p:cNvPr id="46" name="Rectangle 45"/>
          <p:cNvSpPr/>
          <p:nvPr userDrawn="1"/>
        </p:nvSpPr>
        <p:spPr>
          <a:xfrm>
            <a:off x="-1" y="2061"/>
            <a:ext cx="30275214" cy="52259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82"/>
          </a:p>
        </p:txBody>
      </p:sp>
      <p:sp>
        <p:nvSpPr>
          <p:cNvPr id="47" name="Rectangle 46"/>
          <p:cNvSpPr/>
          <p:nvPr userDrawn="1"/>
        </p:nvSpPr>
        <p:spPr>
          <a:xfrm>
            <a:off x="1" y="2923691"/>
            <a:ext cx="30275212" cy="171515"/>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82"/>
          </a:p>
        </p:txBody>
      </p:sp>
      <p:sp>
        <p:nvSpPr>
          <p:cNvPr id="49" name="Rounded Rectangle 48"/>
          <p:cNvSpPr/>
          <p:nvPr userDrawn="1"/>
        </p:nvSpPr>
        <p:spPr>
          <a:xfrm>
            <a:off x="649244" y="3395058"/>
            <a:ext cx="6919559" cy="17394578"/>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82"/>
          </a:p>
        </p:txBody>
      </p:sp>
      <p:sp>
        <p:nvSpPr>
          <p:cNvPr id="50" name="Rounded Rectangle 49"/>
          <p:cNvSpPr/>
          <p:nvPr userDrawn="1"/>
        </p:nvSpPr>
        <p:spPr>
          <a:xfrm>
            <a:off x="22697537" y="3395058"/>
            <a:ext cx="6919559" cy="17394578"/>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82"/>
          </a:p>
        </p:txBody>
      </p:sp>
      <p:sp>
        <p:nvSpPr>
          <p:cNvPr id="51" name="Rounded Rectangle 50"/>
          <p:cNvSpPr/>
          <p:nvPr userDrawn="1"/>
        </p:nvSpPr>
        <p:spPr>
          <a:xfrm>
            <a:off x="7971125" y="3395058"/>
            <a:ext cx="14324090" cy="17394578"/>
          </a:xfrm>
          <a:prstGeom prst="roundRect">
            <a:avLst>
              <a:gd name="adj" fmla="val 91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82"/>
          </a:p>
        </p:txBody>
      </p:sp>
      <p:sp>
        <p:nvSpPr>
          <p:cNvPr id="52" name="TextBox 63"/>
          <p:cNvSpPr txBox="1"/>
          <p:nvPr userDrawn="1"/>
        </p:nvSpPr>
        <p:spPr>
          <a:xfrm>
            <a:off x="30718703" y="19358084"/>
            <a:ext cx="2214196" cy="792781"/>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288" dirty="0">
                <a:solidFill>
                  <a:schemeClr val="bg1"/>
                </a:solidFill>
                <a:latin typeface="Calibri" panose="020F0502020204030204" pitchFamily="34" charset="0"/>
              </a:rPr>
              <a:t>©</a:t>
            </a:r>
            <a:r>
              <a:rPr lang="en-US" sz="1288" baseline="0" dirty="0">
                <a:solidFill>
                  <a:schemeClr val="bg1"/>
                </a:solidFill>
                <a:latin typeface="Calibri" panose="020F0502020204030204" pitchFamily="34" charset="0"/>
              </a:rPr>
              <a:t> </a:t>
            </a:r>
            <a:r>
              <a:rPr lang="en-US" sz="1288" dirty="0">
                <a:solidFill>
                  <a:schemeClr val="bg1"/>
                </a:solidFill>
                <a:latin typeface="Calibri" panose="020F0502020204030204" pitchFamily="34" charset="0"/>
              </a:rPr>
              <a:t>2015</a:t>
            </a:r>
            <a:r>
              <a:rPr lang="en-US" sz="1288" baseline="0" dirty="0">
                <a:solidFill>
                  <a:schemeClr val="bg1"/>
                </a:solidFill>
                <a:latin typeface="Calibri" panose="020F0502020204030204" pitchFamily="34" charset="0"/>
              </a:rPr>
              <a:t> </a:t>
            </a:r>
            <a:r>
              <a:rPr lang="en-US" sz="1288" dirty="0">
                <a:solidFill>
                  <a:schemeClr val="bg1"/>
                </a:solidFill>
                <a:latin typeface="Calibri" panose="020F0502020204030204" pitchFamily="34" charset="0"/>
              </a:rPr>
              <a:t>PosterPresentations.com</a:t>
            </a:r>
          </a:p>
          <a:p>
            <a:pPr marL="160603" indent="0">
              <a:lnSpc>
                <a:spcPct val="100000"/>
              </a:lnSpc>
            </a:pPr>
            <a:r>
              <a:rPr lang="en-US" sz="1288" dirty="0">
                <a:solidFill>
                  <a:schemeClr val="bg1"/>
                </a:solidFill>
                <a:latin typeface="Calibri" panose="020F0502020204030204" pitchFamily="34" charset="0"/>
              </a:rPr>
              <a:t>2117 Fourth Street ,</a:t>
            </a:r>
            <a:r>
              <a:rPr lang="en-US" sz="1288" baseline="0" dirty="0">
                <a:solidFill>
                  <a:schemeClr val="bg1"/>
                </a:solidFill>
                <a:latin typeface="Calibri" panose="020F0502020204030204" pitchFamily="34" charset="0"/>
              </a:rPr>
              <a:t> Unit C</a:t>
            </a:r>
          </a:p>
          <a:p>
            <a:pPr marL="160603" indent="0">
              <a:lnSpc>
                <a:spcPct val="100000"/>
              </a:lnSpc>
            </a:pPr>
            <a:r>
              <a:rPr lang="en-US" sz="1288" baseline="0" dirty="0">
                <a:solidFill>
                  <a:schemeClr val="bg1"/>
                </a:solidFill>
                <a:latin typeface="Calibri" panose="020F0502020204030204" pitchFamily="34" charset="0"/>
              </a:rPr>
              <a:t>Berkeley CA 94710</a:t>
            </a:r>
          </a:p>
          <a:p>
            <a:pPr marL="160603" indent="0">
              <a:lnSpc>
                <a:spcPct val="100000"/>
              </a:lnSpc>
            </a:pPr>
            <a:r>
              <a:rPr lang="en-US" sz="1288" b="1" baseline="0" dirty="0">
                <a:solidFill>
                  <a:srgbClr val="FFFF00"/>
                </a:solidFill>
                <a:latin typeface="Calibri" panose="020F0502020204030204" pitchFamily="34" charset="0"/>
              </a:rPr>
              <a:t>posterpresenter@gmail.com</a:t>
            </a:r>
            <a:endParaRPr lang="en-US" sz="1288" b="1" dirty="0">
              <a:solidFill>
                <a:srgbClr val="FFFF00"/>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882847" rtl="0" eaLnBrk="1" latinLnBrk="0" hangingPunct="1">
        <a:spcBef>
          <a:spcPct val="0"/>
        </a:spcBef>
        <a:buNone/>
        <a:defRPr sz="5794" kern="1200">
          <a:solidFill>
            <a:schemeClr val="bg1"/>
          </a:solidFill>
          <a:latin typeface="Trebuchet MS" pitchFamily="34" charset="0"/>
          <a:ea typeface="+mj-ea"/>
          <a:cs typeface="+mj-cs"/>
        </a:defRPr>
      </a:lvl1pPr>
    </p:titleStyle>
    <p:bodyStyle>
      <a:lvl1pPr marL="1081068" indent="-1081068" algn="l" defTabSz="2882847" rtl="0" eaLnBrk="1" latinLnBrk="0" hangingPunct="1">
        <a:spcBef>
          <a:spcPct val="20000"/>
        </a:spcBef>
        <a:buFont typeface="Arial" pitchFamily="34" charset="0"/>
        <a:buChar char="•"/>
        <a:defRPr sz="10117" kern="1200">
          <a:solidFill>
            <a:schemeClr val="tx1"/>
          </a:solidFill>
          <a:latin typeface="+mn-lt"/>
          <a:ea typeface="+mn-ea"/>
          <a:cs typeface="+mn-cs"/>
        </a:defRPr>
      </a:lvl1pPr>
      <a:lvl2pPr marL="2342314" indent="-900889" algn="l" defTabSz="2882847" rtl="0" eaLnBrk="1" latinLnBrk="0" hangingPunct="1">
        <a:spcBef>
          <a:spcPct val="20000"/>
        </a:spcBef>
        <a:buFont typeface="Arial" pitchFamily="34" charset="0"/>
        <a:buChar char="–"/>
        <a:defRPr sz="8829" kern="1200">
          <a:solidFill>
            <a:schemeClr val="tx1"/>
          </a:solidFill>
          <a:latin typeface="+mn-lt"/>
          <a:ea typeface="+mn-ea"/>
          <a:cs typeface="+mn-cs"/>
        </a:defRPr>
      </a:lvl2pPr>
      <a:lvl3pPr marL="3603560" indent="-720713" algn="l" defTabSz="2882847" rtl="0" eaLnBrk="1" latinLnBrk="0" hangingPunct="1">
        <a:spcBef>
          <a:spcPct val="20000"/>
        </a:spcBef>
        <a:buFont typeface="Arial" pitchFamily="34" charset="0"/>
        <a:buChar char="•"/>
        <a:defRPr sz="7634" kern="1200">
          <a:solidFill>
            <a:schemeClr val="tx1"/>
          </a:solidFill>
          <a:latin typeface="+mn-lt"/>
          <a:ea typeface="+mn-ea"/>
          <a:cs typeface="+mn-cs"/>
        </a:defRPr>
      </a:lvl3pPr>
      <a:lvl4pPr marL="504498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4pPr>
      <a:lvl5pPr marL="6486409"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5pPr>
      <a:lvl6pPr marL="7927832"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6pPr>
      <a:lvl7pPr marL="9369256"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7pPr>
      <a:lvl8pPr marL="10810681"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8pPr>
      <a:lvl9pPr marL="1225210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9pPr>
    </p:bodyStyle>
    <p:otherStyle>
      <a:defPPr>
        <a:defRPr lang="en-US"/>
      </a:defPPr>
      <a:lvl1pPr marL="0" algn="l" defTabSz="2882847" rtl="0" eaLnBrk="1" latinLnBrk="0" hangingPunct="1">
        <a:defRPr sz="5610" kern="1200">
          <a:solidFill>
            <a:schemeClr val="tx1"/>
          </a:solidFill>
          <a:latin typeface="+mn-lt"/>
          <a:ea typeface="+mn-ea"/>
          <a:cs typeface="+mn-cs"/>
        </a:defRPr>
      </a:lvl1pPr>
      <a:lvl2pPr marL="1441425" algn="l" defTabSz="2882847" rtl="0" eaLnBrk="1" latinLnBrk="0" hangingPunct="1">
        <a:defRPr sz="5610" kern="1200">
          <a:solidFill>
            <a:schemeClr val="tx1"/>
          </a:solidFill>
          <a:latin typeface="+mn-lt"/>
          <a:ea typeface="+mn-ea"/>
          <a:cs typeface="+mn-cs"/>
        </a:defRPr>
      </a:lvl2pPr>
      <a:lvl3pPr marL="2882847" algn="l" defTabSz="2882847" rtl="0" eaLnBrk="1" latinLnBrk="0" hangingPunct="1">
        <a:defRPr sz="5610" kern="1200">
          <a:solidFill>
            <a:schemeClr val="tx1"/>
          </a:solidFill>
          <a:latin typeface="+mn-lt"/>
          <a:ea typeface="+mn-ea"/>
          <a:cs typeface="+mn-cs"/>
        </a:defRPr>
      </a:lvl3pPr>
      <a:lvl4pPr marL="4324272" algn="l" defTabSz="2882847" rtl="0" eaLnBrk="1" latinLnBrk="0" hangingPunct="1">
        <a:defRPr sz="5610" kern="1200">
          <a:solidFill>
            <a:schemeClr val="tx1"/>
          </a:solidFill>
          <a:latin typeface="+mn-lt"/>
          <a:ea typeface="+mn-ea"/>
          <a:cs typeface="+mn-cs"/>
        </a:defRPr>
      </a:lvl4pPr>
      <a:lvl5pPr marL="5765696" algn="l" defTabSz="2882847" rtl="0" eaLnBrk="1" latinLnBrk="0" hangingPunct="1">
        <a:defRPr sz="5610" kern="1200">
          <a:solidFill>
            <a:schemeClr val="tx1"/>
          </a:solidFill>
          <a:latin typeface="+mn-lt"/>
          <a:ea typeface="+mn-ea"/>
          <a:cs typeface="+mn-cs"/>
        </a:defRPr>
      </a:lvl5pPr>
      <a:lvl6pPr marL="7207121" algn="l" defTabSz="2882847" rtl="0" eaLnBrk="1" latinLnBrk="0" hangingPunct="1">
        <a:defRPr sz="5610" kern="1200">
          <a:solidFill>
            <a:schemeClr val="tx1"/>
          </a:solidFill>
          <a:latin typeface="+mn-lt"/>
          <a:ea typeface="+mn-ea"/>
          <a:cs typeface="+mn-cs"/>
        </a:defRPr>
      </a:lvl6pPr>
      <a:lvl7pPr marL="8648545" algn="l" defTabSz="2882847" rtl="0" eaLnBrk="1" latinLnBrk="0" hangingPunct="1">
        <a:defRPr sz="5610" kern="1200">
          <a:solidFill>
            <a:schemeClr val="tx1"/>
          </a:solidFill>
          <a:latin typeface="+mn-lt"/>
          <a:ea typeface="+mn-ea"/>
          <a:cs typeface="+mn-cs"/>
        </a:defRPr>
      </a:lvl7pPr>
      <a:lvl8pPr marL="10089969" algn="l" defTabSz="2882847" rtl="0" eaLnBrk="1" latinLnBrk="0" hangingPunct="1">
        <a:defRPr sz="5610" kern="1200">
          <a:solidFill>
            <a:schemeClr val="tx1"/>
          </a:solidFill>
          <a:latin typeface="+mn-lt"/>
          <a:ea typeface="+mn-ea"/>
          <a:cs typeface="+mn-cs"/>
        </a:defRPr>
      </a:lvl8pPr>
      <a:lvl9pPr marL="11531394" algn="l" defTabSz="2882847" rtl="0" eaLnBrk="1" latinLnBrk="0" hangingPunct="1">
        <a:defRPr sz="56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7BFEC1D-2252-4239-8FCD-85BE4A109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3127" y="14984880"/>
            <a:ext cx="8821690" cy="5538280"/>
          </a:xfrm>
          <a:prstGeom prst="rect">
            <a:avLst/>
          </a:prstGeom>
        </p:spPr>
      </p:pic>
      <p:pic>
        <p:nvPicPr>
          <p:cNvPr id="11" name="Picture 10">
            <a:extLst>
              <a:ext uri="{FF2B5EF4-FFF2-40B4-BE49-F238E27FC236}">
                <a16:creationId xmlns:a16="http://schemas.microsoft.com/office/drawing/2014/main" id="{2679ADCF-6622-4A86-9B01-E96856989F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99783" y="6530297"/>
            <a:ext cx="8928378" cy="6696286"/>
          </a:xfrm>
          <a:prstGeom prst="rect">
            <a:avLst/>
          </a:prstGeom>
        </p:spPr>
      </p:pic>
      <p:sp>
        <p:nvSpPr>
          <p:cNvPr id="252" name="Text Placeholder 251"/>
          <p:cNvSpPr>
            <a:spLocks noGrp="1"/>
          </p:cNvSpPr>
          <p:nvPr>
            <p:ph type="body" sz="quarter" idx="10"/>
          </p:nvPr>
        </p:nvSpPr>
        <p:spPr>
          <a:xfrm>
            <a:off x="674252" y="3953363"/>
            <a:ext cx="9323313" cy="1908727"/>
          </a:xfrm>
        </p:spPr>
        <p:txBody>
          <a:bodyPr/>
          <a:lstStyle/>
          <a:p>
            <a:pPr algn="just"/>
            <a:r>
              <a:rPr lang="en-GB" dirty="0"/>
              <a:t>In this project we mine data from a public database of Reddit comments and use it to observe and understand better the echo chamber effect. We perform an observational study on the interaction between Reddit communities </a:t>
            </a:r>
            <a:r>
              <a:rPr lang="en-GB" dirty="0" err="1"/>
              <a:t>centered</a:t>
            </a:r>
            <a:r>
              <a:rPr lang="en-GB" dirty="0"/>
              <a:t> around political discussion. More precisely, we are interested in creating and demonstrating techniques to measure such phenomena. We introduce different approaches to that problem.</a:t>
            </a:r>
          </a:p>
          <a:p>
            <a:pPr algn="just"/>
            <a:r>
              <a:rPr lang="en-US" dirty="0"/>
              <a:t>One of our objectives is to raise awareness of how a big data operation (like a political campaign) could leverage the existence of such echo chambers in mass media.</a:t>
            </a:r>
          </a:p>
        </p:txBody>
      </p:sp>
      <p:sp>
        <p:nvSpPr>
          <p:cNvPr id="253" name="Text Placeholder 252"/>
          <p:cNvSpPr>
            <a:spLocks noGrp="1"/>
          </p:cNvSpPr>
          <p:nvPr>
            <p:ph type="body" sz="quarter" idx="11"/>
          </p:nvPr>
        </p:nvSpPr>
        <p:spPr/>
        <p:txBody>
          <a:bodyPr/>
          <a:lstStyle/>
          <a:p>
            <a:r>
              <a:rPr lang="en-US" dirty="0"/>
              <a:t>Introduction</a:t>
            </a:r>
          </a:p>
        </p:txBody>
      </p:sp>
      <p:sp>
        <p:nvSpPr>
          <p:cNvPr id="160" name="Text Placeholder 159"/>
          <p:cNvSpPr>
            <a:spLocks noGrp="1"/>
          </p:cNvSpPr>
          <p:nvPr>
            <p:ph type="body" sz="quarter" idx="19"/>
          </p:nvPr>
        </p:nvSpPr>
        <p:spPr>
          <a:xfrm>
            <a:off x="634204" y="6434208"/>
            <a:ext cx="9361355" cy="1932772"/>
          </a:xfrm>
        </p:spPr>
        <p:txBody>
          <a:bodyPr/>
          <a:lstStyle/>
          <a:p>
            <a:pPr algn="just"/>
            <a:r>
              <a:rPr lang="en-US" dirty="0"/>
              <a:t>We say a community is an echo chamber when it only interacts relatively within itself. Similar users are brought together (homophily) and then they influence each other, reinforcing the traits, biases and opinions they share. When a community or a group of communities is established, this then creates a self-sorting effect</a:t>
            </a:r>
            <a:r>
              <a:rPr lang="en-US" sz="1800" dirty="0"/>
              <a:t>: each user finds their com</a:t>
            </a:r>
            <a:r>
              <a:rPr lang="en-US" sz="1660" dirty="0"/>
              <a:t>fort zone, and isolates themselves from the outside. </a:t>
            </a:r>
          </a:p>
          <a:p>
            <a:pPr algn="just"/>
            <a:r>
              <a:rPr lang="en-US" sz="1660" dirty="0"/>
              <a:t>This is detrimental in the context of healthy debate and a major contributor to opposing views polarizing and becoming extremes, and the reason we want to be able to measure it.</a:t>
            </a:r>
          </a:p>
        </p:txBody>
      </p:sp>
      <p:sp>
        <p:nvSpPr>
          <p:cNvPr id="161" name="Text Placeholder 160"/>
          <p:cNvSpPr>
            <a:spLocks noGrp="1"/>
          </p:cNvSpPr>
          <p:nvPr>
            <p:ph type="body" sz="quarter" idx="20"/>
          </p:nvPr>
        </p:nvSpPr>
        <p:spPr>
          <a:xfrm>
            <a:off x="649827" y="5915838"/>
            <a:ext cx="9362452" cy="518370"/>
          </a:xfrm>
        </p:spPr>
        <p:txBody>
          <a:bodyPr/>
          <a:lstStyle/>
          <a:p>
            <a:r>
              <a:rPr lang="en-US" dirty="0"/>
              <a:t>The Echo Chamber Effect</a:t>
            </a:r>
          </a:p>
        </p:txBody>
      </p:sp>
      <p:sp>
        <p:nvSpPr>
          <p:cNvPr id="162" name="Text Placeholder 161"/>
          <p:cNvSpPr>
            <a:spLocks noGrp="1"/>
          </p:cNvSpPr>
          <p:nvPr>
            <p:ph type="body" sz="quarter" idx="21"/>
          </p:nvPr>
        </p:nvSpPr>
        <p:spPr>
          <a:xfrm>
            <a:off x="10453092" y="15231549"/>
            <a:ext cx="9361355" cy="1348445"/>
          </a:xfrm>
        </p:spPr>
        <p:txBody>
          <a:bodyPr/>
          <a:lstStyle/>
          <a:p>
            <a:pPr algn="just"/>
            <a:r>
              <a:rPr lang="en-US" dirty="0"/>
              <a:t>According to our best classifier and given the assumption that if a comment “looks” like it belongs on the right/left subs then it must be respectively right/left lenient, we gave political lean scores at 3 levels: comment, author and subreddit. Each author’s lean is the average of their comments and a subreddit’s lean is the average of the authors that commented on it. </a:t>
            </a:r>
          </a:p>
        </p:txBody>
      </p:sp>
      <p:sp>
        <p:nvSpPr>
          <p:cNvPr id="163" name="Text Placeholder 162"/>
          <p:cNvSpPr>
            <a:spLocks noGrp="1"/>
          </p:cNvSpPr>
          <p:nvPr>
            <p:ph type="body" sz="quarter" idx="22"/>
          </p:nvPr>
        </p:nvSpPr>
        <p:spPr>
          <a:xfrm>
            <a:off x="10453095" y="14713179"/>
            <a:ext cx="9361355" cy="518370"/>
          </a:xfrm>
        </p:spPr>
        <p:txBody>
          <a:bodyPr/>
          <a:lstStyle/>
          <a:p>
            <a:r>
              <a:rPr lang="en-US" dirty="0"/>
              <a:t>Results and Interpretation</a:t>
            </a:r>
          </a:p>
        </p:txBody>
      </p:sp>
      <p:sp>
        <p:nvSpPr>
          <p:cNvPr id="164" name="Text Placeholder 163"/>
          <p:cNvSpPr>
            <a:spLocks noGrp="1"/>
          </p:cNvSpPr>
          <p:nvPr>
            <p:ph type="body" sz="quarter" idx="23"/>
          </p:nvPr>
        </p:nvSpPr>
        <p:spPr>
          <a:xfrm>
            <a:off x="10458573" y="3900431"/>
            <a:ext cx="9361355" cy="1908727"/>
          </a:xfrm>
        </p:spPr>
        <p:txBody>
          <a:bodyPr/>
          <a:lstStyle/>
          <a:p>
            <a:pPr algn="just"/>
            <a:r>
              <a:rPr lang="en-US" dirty="0"/>
              <a:t>We tried to model how polarized the communities are in terms of political lean by means of analyzing the content of the comments. We perform topic modeling and other NLP techniques to see if we can observe clear differences in the composition of each community and if really they are segregated by ideology.</a:t>
            </a:r>
          </a:p>
          <a:p>
            <a:pPr algn="just"/>
            <a:r>
              <a:rPr lang="en-US" dirty="0"/>
              <a:t>If communities have a tendency to talk in a certain manner or prefer certain topics strongly then the network will self-sort individuals with regards to what their biases are. That is one indicator for the presence of deep echo chambers.</a:t>
            </a:r>
          </a:p>
        </p:txBody>
      </p:sp>
      <p:sp>
        <p:nvSpPr>
          <p:cNvPr id="165" name="Text Placeholder 164"/>
          <p:cNvSpPr>
            <a:spLocks noGrp="1"/>
          </p:cNvSpPr>
          <p:nvPr>
            <p:ph type="body" sz="quarter" idx="24"/>
          </p:nvPr>
        </p:nvSpPr>
        <p:spPr/>
        <p:txBody>
          <a:bodyPr/>
          <a:lstStyle/>
          <a:p>
            <a:r>
              <a:rPr lang="en-US" dirty="0"/>
              <a:t>Local Approach</a:t>
            </a:r>
          </a:p>
        </p:txBody>
      </p:sp>
      <p:sp>
        <p:nvSpPr>
          <p:cNvPr id="166" name="Text Placeholder 165"/>
          <p:cNvSpPr>
            <a:spLocks noGrp="1"/>
          </p:cNvSpPr>
          <p:nvPr>
            <p:ph type="body" sz="quarter" idx="25"/>
          </p:nvPr>
        </p:nvSpPr>
        <p:spPr/>
        <p:txBody>
          <a:bodyPr/>
          <a:lstStyle/>
          <a:p>
            <a:r>
              <a:rPr lang="en-US" dirty="0"/>
              <a:t>Global Approach</a:t>
            </a:r>
          </a:p>
        </p:txBody>
      </p:sp>
      <p:sp>
        <p:nvSpPr>
          <p:cNvPr id="167" name="Text Placeholder 166"/>
          <p:cNvSpPr>
            <a:spLocks noGrp="1"/>
          </p:cNvSpPr>
          <p:nvPr>
            <p:ph type="body" sz="quarter" idx="26"/>
          </p:nvPr>
        </p:nvSpPr>
        <p:spPr>
          <a:xfrm>
            <a:off x="20276555" y="3900431"/>
            <a:ext cx="9364455" cy="1399356"/>
          </a:xfrm>
        </p:spPr>
        <p:txBody>
          <a:bodyPr/>
          <a:lstStyle/>
          <a:p>
            <a:pPr algn="just"/>
            <a:r>
              <a:rPr lang="en-US" dirty="0"/>
              <a:t>Looking at the problem from the perspective of interaction between communities, we are interested in spotting groups that interact less than average with outsiders. With that in mind we formulated a model using network graphs and used heuristics to hopefully capture exactly that.</a:t>
            </a:r>
          </a:p>
          <a:p>
            <a:pPr algn="just"/>
            <a:r>
              <a:rPr lang="en-US" dirty="0"/>
              <a:t>If a community is more isolated it is more likely to be considered a candidate for the title of echo chamber.</a:t>
            </a:r>
          </a:p>
        </p:txBody>
      </p:sp>
      <p:sp>
        <p:nvSpPr>
          <p:cNvPr id="168" name="Text Placeholder 167"/>
          <p:cNvSpPr>
            <a:spLocks noGrp="1"/>
          </p:cNvSpPr>
          <p:nvPr>
            <p:ph type="body" sz="quarter" idx="27"/>
          </p:nvPr>
        </p:nvSpPr>
        <p:spPr>
          <a:xfrm>
            <a:off x="20276554" y="5303889"/>
            <a:ext cx="9364455" cy="518370"/>
          </a:xfrm>
        </p:spPr>
        <p:txBody>
          <a:bodyPr/>
          <a:lstStyle/>
          <a:p>
            <a:r>
              <a:rPr lang="en-US" dirty="0"/>
              <a:t>Network Models</a:t>
            </a:r>
          </a:p>
        </p:txBody>
      </p:sp>
      <p:sp>
        <p:nvSpPr>
          <p:cNvPr id="169" name="Text Placeholder 168"/>
          <p:cNvSpPr>
            <a:spLocks noGrp="1"/>
          </p:cNvSpPr>
          <p:nvPr>
            <p:ph type="body" sz="quarter" idx="28"/>
          </p:nvPr>
        </p:nvSpPr>
        <p:spPr>
          <a:xfrm>
            <a:off x="20273083" y="5876280"/>
            <a:ext cx="9367926" cy="1603130"/>
          </a:xfrm>
        </p:spPr>
        <p:txBody>
          <a:bodyPr/>
          <a:lstStyle/>
          <a:p>
            <a:pPr algn="just"/>
            <a:r>
              <a:rPr lang="en-US" dirty="0"/>
              <a:t>Now we don’t take into account the actual content of the comments like we previously did. Instead, we keep it simple and just look for activity: for each user, assume they are ideologically aligned with the subreddit they successfully (aka get upvoted) post the most on. Now that each user has a “home” community we can observe how that community interacts with another by drawing a thicker directed edge the bigger the proportion of users in that community that also comment on the other.</a:t>
            </a:r>
          </a:p>
        </p:txBody>
      </p:sp>
      <p:sp>
        <p:nvSpPr>
          <p:cNvPr id="295" name="Text Placeholder 294"/>
          <p:cNvSpPr>
            <a:spLocks noGrp="1"/>
          </p:cNvSpPr>
          <p:nvPr>
            <p:ph type="body" sz="quarter" idx="150"/>
          </p:nvPr>
        </p:nvSpPr>
        <p:spPr/>
        <p:txBody>
          <a:bodyPr>
            <a:normAutofit/>
          </a:bodyPr>
          <a:lstStyle/>
          <a:p>
            <a:r>
              <a:rPr lang="en-US" dirty="0">
                <a:solidFill>
                  <a:schemeClr val="accent5">
                    <a:lumMod val="50000"/>
                  </a:schemeClr>
                </a:solidFill>
              </a:rPr>
              <a:t>Dídac Fernández, </a:t>
            </a:r>
            <a:r>
              <a:rPr lang="en-US" dirty="0" err="1">
                <a:solidFill>
                  <a:schemeClr val="accent5">
                    <a:lumMod val="50000"/>
                  </a:schemeClr>
                </a:solidFill>
              </a:rPr>
              <a:t>Vikalp</a:t>
            </a:r>
            <a:r>
              <a:rPr lang="en-US" dirty="0">
                <a:solidFill>
                  <a:schemeClr val="accent5">
                    <a:lumMod val="50000"/>
                  </a:schemeClr>
                </a:solidFill>
              </a:rPr>
              <a:t> </a:t>
            </a:r>
            <a:r>
              <a:rPr lang="en-US" dirty="0" err="1">
                <a:solidFill>
                  <a:schemeClr val="accent5">
                    <a:lumMod val="50000"/>
                  </a:schemeClr>
                </a:solidFill>
              </a:rPr>
              <a:t>Kamdar</a:t>
            </a:r>
            <a:r>
              <a:rPr lang="en-US" dirty="0">
                <a:solidFill>
                  <a:schemeClr val="accent5">
                    <a:lumMod val="50000"/>
                  </a:schemeClr>
                </a:solidFill>
              </a:rPr>
              <a:t>, Jorge Sánchez</a:t>
            </a:r>
          </a:p>
        </p:txBody>
      </p:sp>
      <p:sp>
        <p:nvSpPr>
          <p:cNvPr id="296" name="Text Placeholder 295"/>
          <p:cNvSpPr>
            <a:spLocks noGrp="1"/>
          </p:cNvSpPr>
          <p:nvPr>
            <p:ph type="body" sz="quarter" idx="184"/>
          </p:nvPr>
        </p:nvSpPr>
        <p:spPr/>
        <p:txBody>
          <a:bodyPr>
            <a:normAutofit lnSpcReduction="10000"/>
          </a:bodyPr>
          <a:lstStyle/>
          <a:p>
            <a:r>
              <a:rPr lang="en-US" dirty="0">
                <a:solidFill>
                  <a:schemeClr val="accent5">
                    <a:lumMod val="50000"/>
                  </a:schemeClr>
                </a:solidFill>
              </a:rPr>
              <a:t>Applied Data Analysis (CS-401), Fall 2018 – École Polytechnique </a:t>
            </a:r>
            <a:r>
              <a:rPr lang="en-US" dirty="0" err="1">
                <a:solidFill>
                  <a:schemeClr val="accent5">
                    <a:lumMod val="50000"/>
                  </a:schemeClr>
                </a:solidFill>
              </a:rPr>
              <a:t>Fédérale</a:t>
            </a:r>
            <a:r>
              <a:rPr lang="en-US" dirty="0">
                <a:solidFill>
                  <a:schemeClr val="accent5">
                    <a:lumMod val="50000"/>
                  </a:schemeClr>
                </a:solidFill>
              </a:rPr>
              <a:t> de Lausanne</a:t>
            </a:r>
          </a:p>
        </p:txBody>
      </p:sp>
      <p:sp>
        <p:nvSpPr>
          <p:cNvPr id="297" name="Text Placeholder 296"/>
          <p:cNvSpPr>
            <a:spLocks noGrp="1"/>
          </p:cNvSpPr>
          <p:nvPr>
            <p:ph type="body" sz="quarter" idx="185"/>
          </p:nvPr>
        </p:nvSpPr>
        <p:spPr/>
        <p:txBody>
          <a:bodyPr>
            <a:normAutofit fontScale="92500"/>
          </a:bodyPr>
          <a:lstStyle/>
          <a:p>
            <a:r>
              <a:rPr lang="en-US" dirty="0">
                <a:solidFill>
                  <a:schemeClr val="accent5">
                    <a:lumMod val="50000"/>
                  </a:schemeClr>
                </a:solidFill>
              </a:rPr>
              <a:t>Measuring the Echo Chamber Effect on Large Online Communities</a:t>
            </a:r>
          </a:p>
        </p:txBody>
      </p:sp>
      <p:sp>
        <p:nvSpPr>
          <p:cNvPr id="19" name="Text Placeholder 162">
            <a:extLst>
              <a:ext uri="{FF2B5EF4-FFF2-40B4-BE49-F238E27FC236}">
                <a16:creationId xmlns:a16="http://schemas.microsoft.com/office/drawing/2014/main" id="{C67EE929-D84D-4F12-88F9-6D1B6FB7EAD2}"/>
              </a:ext>
            </a:extLst>
          </p:cNvPr>
          <p:cNvSpPr txBox="1">
            <a:spLocks/>
          </p:cNvSpPr>
          <p:nvPr/>
        </p:nvSpPr>
        <p:spPr>
          <a:xfrm>
            <a:off x="10442187" y="5728224"/>
            <a:ext cx="9361355" cy="518370"/>
          </a:xfrm>
          <a:prstGeom prst="rect">
            <a:avLst/>
          </a:prstGeom>
          <a:noFill/>
        </p:spPr>
        <p:txBody>
          <a:bodyPr wrap="square" lIns="65304" tIns="65304" rIns="65304" bIns="65304" anchor="ctr" anchorCtr="0">
            <a:spAutoFit/>
          </a:bodyPr>
          <a:lstStyle>
            <a:lvl1pPr marL="0" indent="0" algn="ctr" defTabSz="2882847" rtl="0" eaLnBrk="1" latinLnBrk="0" hangingPunct="1">
              <a:spcBef>
                <a:spcPct val="20000"/>
              </a:spcBef>
              <a:buFont typeface="Arial" pitchFamily="34" charset="0"/>
              <a:buNone/>
              <a:defRPr sz="2391" b="1" u="sng" kern="1200" baseline="0">
                <a:solidFill>
                  <a:schemeClr val="accent5">
                    <a:lumMod val="50000"/>
                  </a:schemeClr>
                </a:solidFill>
                <a:latin typeface="+mn-lt"/>
                <a:ea typeface="+mn-ea"/>
                <a:cs typeface="+mn-cs"/>
              </a:defRPr>
            </a:lvl1pPr>
            <a:lvl2pPr marL="2342314" indent="-900889" algn="l" defTabSz="2882847" rtl="0" eaLnBrk="1" latinLnBrk="0" hangingPunct="1">
              <a:spcBef>
                <a:spcPct val="20000"/>
              </a:spcBef>
              <a:buFont typeface="Arial" pitchFamily="34" charset="0"/>
              <a:buChar char="–"/>
              <a:defRPr sz="8829" kern="1200">
                <a:solidFill>
                  <a:schemeClr val="tx1"/>
                </a:solidFill>
                <a:latin typeface="+mn-lt"/>
                <a:ea typeface="+mn-ea"/>
                <a:cs typeface="+mn-cs"/>
              </a:defRPr>
            </a:lvl2pPr>
            <a:lvl3pPr marL="3603560" indent="-720713" algn="l" defTabSz="2882847" rtl="0" eaLnBrk="1" latinLnBrk="0" hangingPunct="1">
              <a:spcBef>
                <a:spcPct val="20000"/>
              </a:spcBef>
              <a:buFont typeface="Arial" pitchFamily="34" charset="0"/>
              <a:buChar char="•"/>
              <a:defRPr sz="7634" kern="1200">
                <a:solidFill>
                  <a:schemeClr val="tx1"/>
                </a:solidFill>
                <a:latin typeface="+mn-lt"/>
                <a:ea typeface="+mn-ea"/>
                <a:cs typeface="+mn-cs"/>
              </a:defRPr>
            </a:lvl3pPr>
            <a:lvl4pPr marL="504498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4pPr>
            <a:lvl5pPr marL="6486409"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5pPr>
            <a:lvl6pPr marL="7927832"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6pPr>
            <a:lvl7pPr marL="9369256"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7pPr>
            <a:lvl8pPr marL="10810681"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8pPr>
            <a:lvl9pPr marL="1225210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9pPr>
          </a:lstStyle>
          <a:p>
            <a:r>
              <a:rPr lang="en-US" dirty="0"/>
              <a:t>Natural Language Processing</a:t>
            </a:r>
          </a:p>
        </p:txBody>
      </p:sp>
      <p:sp>
        <p:nvSpPr>
          <p:cNvPr id="21" name="Text Placeholder 160">
            <a:extLst>
              <a:ext uri="{FF2B5EF4-FFF2-40B4-BE49-F238E27FC236}">
                <a16:creationId xmlns:a16="http://schemas.microsoft.com/office/drawing/2014/main" id="{AC43C4AC-0CA4-4B7A-8B12-0236D726366B}"/>
              </a:ext>
            </a:extLst>
          </p:cNvPr>
          <p:cNvSpPr txBox="1">
            <a:spLocks/>
          </p:cNvSpPr>
          <p:nvPr/>
        </p:nvSpPr>
        <p:spPr>
          <a:xfrm>
            <a:off x="697935" y="8277652"/>
            <a:ext cx="9350604" cy="499805"/>
          </a:xfrm>
          <a:prstGeom prst="rect">
            <a:avLst/>
          </a:prstGeom>
          <a:noFill/>
        </p:spPr>
        <p:txBody>
          <a:bodyPr wrap="square" lIns="65304" tIns="65304" rIns="65304" bIns="65304" anchor="ctr" anchorCtr="0">
            <a:spAutoFit/>
          </a:bodyPr>
          <a:lstStyle>
            <a:lvl1pPr marL="0" indent="0" algn="ctr" defTabSz="2882847" rtl="0" eaLnBrk="1" latinLnBrk="0" hangingPunct="1">
              <a:spcBef>
                <a:spcPct val="20000"/>
              </a:spcBef>
              <a:buFont typeface="Arial" pitchFamily="34" charset="0"/>
              <a:buNone/>
              <a:defRPr sz="2391" b="1" u="sng" kern="1200" baseline="0">
                <a:solidFill>
                  <a:schemeClr val="accent5">
                    <a:lumMod val="50000"/>
                  </a:schemeClr>
                </a:solidFill>
                <a:latin typeface="+mn-lt"/>
                <a:ea typeface="+mn-ea"/>
                <a:cs typeface="+mn-cs"/>
              </a:defRPr>
            </a:lvl1pPr>
            <a:lvl2pPr marL="2342314" indent="-900889" algn="l" defTabSz="2882847" rtl="0" eaLnBrk="1" latinLnBrk="0" hangingPunct="1">
              <a:spcBef>
                <a:spcPct val="20000"/>
              </a:spcBef>
              <a:buFont typeface="Arial" pitchFamily="34" charset="0"/>
              <a:buChar char="–"/>
              <a:defRPr sz="8829" kern="1200">
                <a:solidFill>
                  <a:schemeClr val="tx1"/>
                </a:solidFill>
                <a:latin typeface="+mn-lt"/>
                <a:ea typeface="+mn-ea"/>
                <a:cs typeface="+mn-cs"/>
              </a:defRPr>
            </a:lvl2pPr>
            <a:lvl3pPr marL="3603560" indent="-720713" algn="l" defTabSz="2882847" rtl="0" eaLnBrk="1" latinLnBrk="0" hangingPunct="1">
              <a:spcBef>
                <a:spcPct val="20000"/>
              </a:spcBef>
              <a:buFont typeface="Arial" pitchFamily="34" charset="0"/>
              <a:buChar char="•"/>
              <a:defRPr sz="7634" kern="1200">
                <a:solidFill>
                  <a:schemeClr val="tx1"/>
                </a:solidFill>
                <a:latin typeface="+mn-lt"/>
                <a:ea typeface="+mn-ea"/>
                <a:cs typeface="+mn-cs"/>
              </a:defRPr>
            </a:lvl3pPr>
            <a:lvl4pPr marL="504498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4pPr>
            <a:lvl5pPr marL="6486409"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5pPr>
            <a:lvl6pPr marL="7927832"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6pPr>
            <a:lvl7pPr marL="9369256"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7pPr>
            <a:lvl8pPr marL="10810681"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8pPr>
            <a:lvl9pPr marL="1225210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9pPr>
          </a:lstStyle>
          <a:p>
            <a:r>
              <a:rPr lang="en-US" dirty="0"/>
              <a:t>Reddit and Karma</a:t>
            </a:r>
          </a:p>
        </p:txBody>
      </p:sp>
      <p:pic>
        <p:nvPicPr>
          <p:cNvPr id="1026" name="Picture 2" descr="Resultado de imagen de reddit icon high res">
            <a:extLst>
              <a:ext uri="{FF2B5EF4-FFF2-40B4-BE49-F238E27FC236}">
                <a16:creationId xmlns:a16="http://schemas.microsoft.com/office/drawing/2014/main" id="{3A983287-592F-4848-BF35-241802D0A9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6947" y="8663518"/>
            <a:ext cx="2898304" cy="1932202"/>
          </a:xfrm>
          <a:prstGeom prst="rect">
            <a:avLst/>
          </a:prstGeom>
          <a:noFill/>
          <a:extLst>
            <a:ext uri="{909E8E84-426E-40DD-AFC4-6F175D3DCCD1}">
              <a14:hiddenFill xmlns:a14="http://schemas.microsoft.com/office/drawing/2010/main">
                <a:solidFill>
                  <a:srgbClr val="FFFFFF"/>
                </a:solidFill>
              </a14:hiddenFill>
            </a:ext>
          </a:extLst>
        </p:spPr>
      </p:pic>
      <p:sp>
        <p:nvSpPr>
          <p:cNvPr id="26" name="Text Placeholder 163">
            <a:extLst>
              <a:ext uri="{FF2B5EF4-FFF2-40B4-BE49-F238E27FC236}">
                <a16:creationId xmlns:a16="http://schemas.microsoft.com/office/drawing/2014/main" id="{33BEE1E5-3FF1-4E68-B4EE-897397DFBD03}"/>
              </a:ext>
            </a:extLst>
          </p:cNvPr>
          <p:cNvSpPr txBox="1">
            <a:spLocks/>
          </p:cNvSpPr>
          <p:nvPr/>
        </p:nvSpPr>
        <p:spPr>
          <a:xfrm>
            <a:off x="10453093" y="6249535"/>
            <a:ext cx="9361355" cy="1348445"/>
          </a:xfrm>
          <a:prstGeom prst="rect">
            <a:avLst/>
          </a:prstGeom>
        </p:spPr>
        <p:txBody>
          <a:bodyPr wrap="square" lIns="163258" tIns="163258" rIns="163258" bIns="163258">
            <a:spAutoFit/>
          </a:bodyPr>
          <a:lstStyle>
            <a:lvl1pPr marL="0" indent="0" algn="l" defTabSz="2882847" rtl="0" eaLnBrk="1" latinLnBrk="0" hangingPunct="1">
              <a:spcBef>
                <a:spcPct val="20000"/>
              </a:spcBef>
              <a:buFont typeface="Arial" pitchFamily="34" charset="0"/>
              <a:buNone/>
              <a:defRPr sz="165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75964"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2pPr>
            <a:lvl3pPr marL="1351335"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3pPr>
            <a:lvl4pPr marL="1764243" indent="-412909"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4pPr>
            <a:lvl5pPr marL="2064540" indent="-300297"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5pPr>
            <a:lvl6pPr marL="7927832"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6pPr>
            <a:lvl7pPr marL="9369256"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7pPr>
            <a:lvl8pPr marL="10810681"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8pPr>
            <a:lvl9pPr marL="1225210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9pPr>
          </a:lstStyle>
          <a:p>
            <a:pPr algn="just"/>
            <a:r>
              <a:rPr lang="en-US" dirty="0"/>
              <a:t>In this approach we make use of as much features and metadata as possible to create a classifier to distinguish users in terms of /left/right political lean. As training set we took comments from 4 explicitly political communities: r/Republican and r/Conservative for right-leaning comments, r/democrats and r/Liberal for left-leaning comments (at least in the American sense).</a:t>
            </a:r>
          </a:p>
        </p:txBody>
      </p:sp>
      <p:pic>
        <p:nvPicPr>
          <p:cNvPr id="5" name="Picture 4">
            <a:extLst>
              <a:ext uri="{FF2B5EF4-FFF2-40B4-BE49-F238E27FC236}">
                <a16:creationId xmlns:a16="http://schemas.microsoft.com/office/drawing/2014/main" id="{BEA38065-F7B8-4636-8934-A81769E969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13936" y="16490581"/>
            <a:ext cx="8383588" cy="2404032"/>
          </a:xfrm>
          <a:prstGeom prst="rect">
            <a:avLst/>
          </a:prstGeom>
        </p:spPr>
      </p:pic>
      <p:pic>
        <p:nvPicPr>
          <p:cNvPr id="7" name="Picture 6">
            <a:extLst>
              <a:ext uri="{FF2B5EF4-FFF2-40B4-BE49-F238E27FC236}">
                <a16:creationId xmlns:a16="http://schemas.microsoft.com/office/drawing/2014/main" id="{54A78795-F4E9-46B8-BF0A-58BDBCB71C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11962" y="8168874"/>
            <a:ext cx="4691580" cy="3127722"/>
          </a:xfrm>
          <a:prstGeom prst="rect">
            <a:avLst/>
          </a:prstGeom>
        </p:spPr>
      </p:pic>
      <p:pic>
        <p:nvPicPr>
          <p:cNvPr id="9" name="Picture 8">
            <a:extLst>
              <a:ext uri="{FF2B5EF4-FFF2-40B4-BE49-F238E27FC236}">
                <a16:creationId xmlns:a16="http://schemas.microsoft.com/office/drawing/2014/main" id="{0D6CEB65-A7ED-422C-8B12-572DBA0E02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08229" y="12179971"/>
            <a:ext cx="2932668" cy="2349534"/>
          </a:xfrm>
          <a:prstGeom prst="rect">
            <a:avLst/>
          </a:prstGeom>
        </p:spPr>
      </p:pic>
      <p:sp>
        <p:nvSpPr>
          <p:cNvPr id="33" name="Text Placeholder 163">
            <a:extLst>
              <a:ext uri="{FF2B5EF4-FFF2-40B4-BE49-F238E27FC236}">
                <a16:creationId xmlns:a16="http://schemas.microsoft.com/office/drawing/2014/main" id="{A218192D-D668-4757-9413-BC2DDEA866AF}"/>
              </a:ext>
            </a:extLst>
          </p:cNvPr>
          <p:cNvSpPr txBox="1">
            <a:spLocks/>
          </p:cNvSpPr>
          <p:nvPr/>
        </p:nvSpPr>
        <p:spPr>
          <a:xfrm>
            <a:off x="10615359" y="8283156"/>
            <a:ext cx="4518410" cy="1654042"/>
          </a:xfrm>
          <a:prstGeom prst="rect">
            <a:avLst/>
          </a:prstGeom>
        </p:spPr>
        <p:txBody>
          <a:bodyPr wrap="square" lIns="163258" tIns="163258" rIns="163258" bIns="163258">
            <a:spAutoFit/>
          </a:bodyPr>
          <a:lstStyle>
            <a:lvl1pPr marL="0" indent="0" algn="l" defTabSz="2882847" rtl="0" eaLnBrk="1" latinLnBrk="0" hangingPunct="1">
              <a:spcBef>
                <a:spcPct val="20000"/>
              </a:spcBef>
              <a:buFont typeface="Arial" pitchFamily="34" charset="0"/>
              <a:buNone/>
              <a:defRPr sz="165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75964"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2pPr>
            <a:lvl3pPr marL="1351335"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3pPr>
            <a:lvl4pPr marL="1764243" indent="-412909"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4pPr>
            <a:lvl5pPr marL="2064540" indent="-300297"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5pPr>
            <a:lvl6pPr marL="7927832"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6pPr>
            <a:lvl7pPr marL="9369256"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7pPr>
            <a:lvl8pPr marL="10810681"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8pPr>
            <a:lvl9pPr marL="1225210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9pPr>
          </a:lstStyle>
          <a:p>
            <a:pPr algn="just"/>
            <a:r>
              <a:rPr lang="en-US" dirty="0"/>
              <a:t>As a first step, we performed sentiment analysis on the content of every comment in both our training set and the working samples.</a:t>
            </a:r>
          </a:p>
          <a:p>
            <a:pPr algn="just"/>
            <a:r>
              <a:rPr lang="en-US" dirty="0"/>
              <a:t>Other than sentiment, we calculated a variety of metadata for each comment: </a:t>
            </a:r>
          </a:p>
        </p:txBody>
      </p:sp>
      <p:sp>
        <p:nvSpPr>
          <p:cNvPr id="34" name="Text Placeholder 162">
            <a:extLst>
              <a:ext uri="{FF2B5EF4-FFF2-40B4-BE49-F238E27FC236}">
                <a16:creationId xmlns:a16="http://schemas.microsoft.com/office/drawing/2014/main" id="{B318BD36-43EC-4E08-8659-285B66D21A29}"/>
              </a:ext>
            </a:extLst>
          </p:cNvPr>
          <p:cNvSpPr txBox="1">
            <a:spLocks/>
          </p:cNvSpPr>
          <p:nvPr/>
        </p:nvSpPr>
        <p:spPr>
          <a:xfrm>
            <a:off x="10516534" y="7682821"/>
            <a:ext cx="9361355" cy="408882"/>
          </a:xfrm>
          <a:prstGeom prst="rect">
            <a:avLst/>
          </a:prstGeom>
          <a:noFill/>
        </p:spPr>
        <p:txBody>
          <a:bodyPr wrap="square" lIns="65304" tIns="65304" rIns="65304" bIns="65304" anchor="ctr" anchorCtr="0">
            <a:spAutoFit/>
          </a:bodyPr>
          <a:lstStyle>
            <a:lvl1pPr marL="0" indent="0" algn="ctr" defTabSz="2882847" rtl="0" eaLnBrk="1" latinLnBrk="0" hangingPunct="1">
              <a:spcBef>
                <a:spcPct val="20000"/>
              </a:spcBef>
              <a:buFont typeface="Arial" pitchFamily="34" charset="0"/>
              <a:buNone/>
              <a:defRPr sz="2391" b="1" u="sng" kern="1200" baseline="0">
                <a:solidFill>
                  <a:schemeClr val="accent5">
                    <a:lumMod val="50000"/>
                  </a:schemeClr>
                </a:solidFill>
                <a:latin typeface="+mn-lt"/>
                <a:ea typeface="+mn-ea"/>
                <a:cs typeface="+mn-cs"/>
              </a:defRPr>
            </a:lvl1pPr>
            <a:lvl2pPr marL="2342314" indent="-900889" algn="l" defTabSz="2882847" rtl="0" eaLnBrk="1" latinLnBrk="0" hangingPunct="1">
              <a:spcBef>
                <a:spcPct val="20000"/>
              </a:spcBef>
              <a:buFont typeface="Arial" pitchFamily="34" charset="0"/>
              <a:buChar char="–"/>
              <a:defRPr sz="8829" kern="1200">
                <a:solidFill>
                  <a:schemeClr val="tx1"/>
                </a:solidFill>
                <a:latin typeface="+mn-lt"/>
                <a:ea typeface="+mn-ea"/>
                <a:cs typeface="+mn-cs"/>
              </a:defRPr>
            </a:lvl2pPr>
            <a:lvl3pPr marL="3603560" indent="-720713" algn="l" defTabSz="2882847" rtl="0" eaLnBrk="1" latinLnBrk="0" hangingPunct="1">
              <a:spcBef>
                <a:spcPct val="20000"/>
              </a:spcBef>
              <a:buFont typeface="Arial" pitchFamily="34" charset="0"/>
              <a:buChar char="•"/>
              <a:defRPr sz="7634" kern="1200">
                <a:solidFill>
                  <a:schemeClr val="tx1"/>
                </a:solidFill>
                <a:latin typeface="+mn-lt"/>
                <a:ea typeface="+mn-ea"/>
                <a:cs typeface="+mn-cs"/>
              </a:defRPr>
            </a:lvl3pPr>
            <a:lvl4pPr marL="504498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4pPr>
            <a:lvl5pPr marL="6486409"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5pPr>
            <a:lvl6pPr marL="7927832"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6pPr>
            <a:lvl7pPr marL="9369256"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7pPr>
            <a:lvl8pPr marL="10810681"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8pPr>
            <a:lvl9pPr marL="1225210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9pPr>
          </a:lstStyle>
          <a:p>
            <a:r>
              <a:rPr lang="en-US" sz="1800" u="none" dirty="0"/>
              <a:t>Feature Engineering</a:t>
            </a:r>
          </a:p>
        </p:txBody>
      </p:sp>
      <p:sp>
        <p:nvSpPr>
          <p:cNvPr id="35" name="Text Placeholder 163">
            <a:extLst>
              <a:ext uri="{FF2B5EF4-FFF2-40B4-BE49-F238E27FC236}">
                <a16:creationId xmlns:a16="http://schemas.microsoft.com/office/drawing/2014/main" id="{8A467535-EEC5-4C65-9EB5-37598D36B919}"/>
              </a:ext>
            </a:extLst>
          </p:cNvPr>
          <p:cNvSpPr txBox="1">
            <a:spLocks/>
          </p:cNvSpPr>
          <p:nvPr/>
        </p:nvSpPr>
        <p:spPr>
          <a:xfrm>
            <a:off x="10743397" y="9884241"/>
            <a:ext cx="4262333" cy="1654043"/>
          </a:xfrm>
          <a:prstGeom prst="rect">
            <a:avLst/>
          </a:prstGeom>
        </p:spPr>
        <p:txBody>
          <a:bodyPr wrap="square" lIns="163258" tIns="163258" rIns="163258" bIns="163258" numCol="2">
            <a:spAutoFit/>
          </a:bodyPr>
          <a:lstStyle>
            <a:lvl1pPr marL="0" indent="0" algn="l" defTabSz="2882847" rtl="0" eaLnBrk="1" latinLnBrk="0" hangingPunct="1">
              <a:spcBef>
                <a:spcPct val="20000"/>
              </a:spcBef>
              <a:buFont typeface="Arial" pitchFamily="34" charset="0"/>
              <a:buNone/>
              <a:defRPr sz="165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75964"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2pPr>
            <a:lvl3pPr marL="1351335"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3pPr>
            <a:lvl4pPr marL="1764243" indent="-412909"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4pPr>
            <a:lvl5pPr marL="2064540" indent="-300297"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5pPr>
            <a:lvl6pPr marL="7927832"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6pPr>
            <a:lvl7pPr marL="9369256"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7pPr>
            <a:lvl8pPr marL="10810681"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8pPr>
            <a:lvl9pPr marL="1225210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9pPr>
          </a:lstStyle>
          <a:p>
            <a:pPr marL="285750" indent="-285750">
              <a:buFont typeface="Arial" panose="020B0604020202020204" pitchFamily="34" charset="0"/>
              <a:buChar char="•"/>
            </a:pPr>
            <a:r>
              <a:rPr lang="en-US" sz="1200" i="1" dirty="0"/>
              <a:t>Character count</a:t>
            </a:r>
          </a:p>
          <a:p>
            <a:pPr marL="285750" indent="-285750">
              <a:buFont typeface="Arial" panose="020B0604020202020204" pitchFamily="34" charset="0"/>
              <a:buChar char="•"/>
            </a:pPr>
            <a:r>
              <a:rPr lang="en-US" sz="1200" i="1" dirty="0"/>
              <a:t>Word count</a:t>
            </a:r>
          </a:p>
          <a:p>
            <a:pPr marL="285750" indent="-285750">
              <a:buFont typeface="Arial" panose="020B0604020202020204" pitchFamily="34" charset="0"/>
              <a:buChar char="•"/>
            </a:pPr>
            <a:r>
              <a:rPr lang="en-US" sz="1200" i="1" dirty="0"/>
              <a:t>Word density</a:t>
            </a:r>
          </a:p>
          <a:p>
            <a:pPr marL="285750" indent="-285750">
              <a:buFont typeface="Arial" panose="020B0604020202020204" pitchFamily="34" charset="0"/>
              <a:buChar char="•"/>
            </a:pPr>
            <a:r>
              <a:rPr lang="en-US" sz="1200" i="1" dirty="0"/>
              <a:t>Punctuation Count</a:t>
            </a:r>
          </a:p>
          <a:p>
            <a:pPr marL="285750" indent="-285750">
              <a:buFont typeface="Arial" panose="020B0604020202020204" pitchFamily="34" charset="0"/>
              <a:buChar char="•"/>
            </a:pPr>
            <a:r>
              <a:rPr lang="en-US" sz="1200" i="1" dirty="0"/>
              <a:t>Title Word count</a:t>
            </a:r>
          </a:p>
          <a:p>
            <a:pPr marL="285750" indent="-285750">
              <a:buFont typeface="Arial" panose="020B0604020202020204" pitchFamily="34" charset="0"/>
              <a:buChar char="•"/>
            </a:pPr>
            <a:r>
              <a:rPr lang="en-US" sz="1200" i="1" dirty="0"/>
              <a:t>Uppercase word count</a:t>
            </a:r>
          </a:p>
          <a:p>
            <a:pPr marL="285750" indent="-285750">
              <a:buFont typeface="Arial" panose="020B0604020202020204" pitchFamily="34" charset="0"/>
              <a:buChar char="•"/>
            </a:pPr>
            <a:r>
              <a:rPr lang="en-US" sz="1200" i="1" dirty="0"/>
              <a:t>Noun count</a:t>
            </a:r>
          </a:p>
          <a:p>
            <a:pPr marL="285750" indent="-285750">
              <a:buFont typeface="Arial" panose="020B0604020202020204" pitchFamily="34" charset="0"/>
              <a:buChar char="•"/>
            </a:pPr>
            <a:r>
              <a:rPr lang="en-US" sz="1200" i="1" dirty="0"/>
              <a:t>Verb count</a:t>
            </a:r>
          </a:p>
          <a:p>
            <a:pPr marL="285750" indent="-285750">
              <a:buFont typeface="Arial" panose="020B0604020202020204" pitchFamily="34" charset="0"/>
              <a:buChar char="•"/>
            </a:pPr>
            <a:r>
              <a:rPr lang="en-US" sz="1200" i="1" dirty="0"/>
              <a:t>Adjective count</a:t>
            </a:r>
          </a:p>
          <a:p>
            <a:pPr marL="285750" indent="-285750">
              <a:buFont typeface="Arial" panose="020B0604020202020204" pitchFamily="34" charset="0"/>
              <a:buChar char="•"/>
            </a:pPr>
            <a:r>
              <a:rPr lang="en-US" sz="1200" i="1" dirty="0"/>
              <a:t>Adverb count</a:t>
            </a:r>
          </a:p>
          <a:p>
            <a:pPr marL="285750" indent="-285750">
              <a:buFont typeface="Arial" panose="020B0604020202020204" pitchFamily="34" charset="0"/>
              <a:buChar char="•"/>
            </a:pPr>
            <a:r>
              <a:rPr lang="en-US" sz="1200" i="1" dirty="0"/>
              <a:t>Pronoun count</a:t>
            </a:r>
          </a:p>
        </p:txBody>
      </p:sp>
      <p:sp>
        <p:nvSpPr>
          <p:cNvPr id="36" name="Text Placeholder 163">
            <a:extLst>
              <a:ext uri="{FF2B5EF4-FFF2-40B4-BE49-F238E27FC236}">
                <a16:creationId xmlns:a16="http://schemas.microsoft.com/office/drawing/2014/main" id="{56E0A138-CCB8-4DDB-9712-EF51572E2CA1}"/>
              </a:ext>
            </a:extLst>
          </p:cNvPr>
          <p:cNvSpPr txBox="1">
            <a:spLocks/>
          </p:cNvSpPr>
          <p:nvPr/>
        </p:nvSpPr>
        <p:spPr>
          <a:xfrm>
            <a:off x="15005730" y="12288815"/>
            <a:ext cx="4518410" cy="1348445"/>
          </a:xfrm>
          <a:prstGeom prst="rect">
            <a:avLst/>
          </a:prstGeom>
        </p:spPr>
        <p:txBody>
          <a:bodyPr wrap="square" lIns="163258" tIns="163258" rIns="163258" bIns="163258">
            <a:spAutoFit/>
          </a:bodyPr>
          <a:lstStyle>
            <a:lvl1pPr marL="0" indent="0" algn="l" defTabSz="2882847" rtl="0" eaLnBrk="1" latinLnBrk="0" hangingPunct="1">
              <a:spcBef>
                <a:spcPct val="20000"/>
              </a:spcBef>
              <a:buFont typeface="Arial" pitchFamily="34" charset="0"/>
              <a:buNone/>
              <a:defRPr sz="165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75964"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2pPr>
            <a:lvl3pPr marL="1351335"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3pPr>
            <a:lvl4pPr marL="1764243" indent="-412909"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4pPr>
            <a:lvl5pPr marL="2064540" indent="-300297"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5pPr>
            <a:lvl6pPr marL="7927832"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6pPr>
            <a:lvl7pPr marL="9369256"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7pPr>
            <a:lvl8pPr marL="10810681"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8pPr>
            <a:lvl9pPr marL="1225210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9pPr>
          </a:lstStyle>
          <a:p>
            <a:pPr algn="just"/>
            <a:r>
              <a:rPr lang="en-US" dirty="0"/>
              <a:t>For the classification task several stock methods for text representation were tested. The best score in terms of accuracy (correctly classified the most comments) was selected</a:t>
            </a:r>
          </a:p>
        </p:txBody>
      </p:sp>
      <p:sp>
        <p:nvSpPr>
          <p:cNvPr id="37" name="Text Placeholder 162">
            <a:extLst>
              <a:ext uri="{FF2B5EF4-FFF2-40B4-BE49-F238E27FC236}">
                <a16:creationId xmlns:a16="http://schemas.microsoft.com/office/drawing/2014/main" id="{8B1CD083-EC01-4F5A-8523-D2FEBFDF903B}"/>
              </a:ext>
            </a:extLst>
          </p:cNvPr>
          <p:cNvSpPr txBox="1">
            <a:spLocks/>
          </p:cNvSpPr>
          <p:nvPr/>
        </p:nvSpPr>
        <p:spPr>
          <a:xfrm>
            <a:off x="10453091" y="11726454"/>
            <a:ext cx="9361355" cy="408882"/>
          </a:xfrm>
          <a:prstGeom prst="rect">
            <a:avLst/>
          </a:prstGeom>
          <a:noFill/>
        </p:spPr>
        <p:txBody>
          <a:bodyPr wrap="square" lIns="65304" tIns="65304" rIns="65304" bIns="65304" anchor="ctr" anchorCtr="0">
            <a:spAutoFit/>
          </a:bodyPr>
          <a:lstStyle>
            <a:lvl1pPr marL="0" indent="0" algn="ctr" defTabSz="2882847" rtl="0" eaLnBrk="1" latinLnBrk="0" hangingPunct="1">
              <a:spcBef>
                <a:spcPct val="20000"/>
              </a:spcBef>
              <a:buFont typeface="Arial" pitchFamily="34" charset="0"/>
              <a:buNone/>
              <a:defRPr sz="2391" b="1" u="sng" kern="1200" baseline="0">
                <a:solidFill>
                  <a:schemeClr val="accent5">
                    <a:lumMod val="50000"/>
                  </a:schemeClr>
                </a:solidFill>
                <a:latin typeface="+mn-lt"/>
                <a:ea typeface="+mn-ea"/>
                <a:cs typeface="+mn-cs"/>
              </a:defRPr>
            </a:lvl1pPr>
            <a:lvl2pPr marL="2342314" indent="-900889" algn="l" defTabSz="2882847" rtl="0" eaLnBrk="1" latinLnBrk="0" hangingPunct="1">
              <a:spcBef>
                <a:spcPct val="20000"/>
              </a:spcBef>
              <a:buFont typeface="Arial" pitchFamily="34" charset="0"/>
              <a:buChar char="–"/>
              <a:defRPr sz="8829" kern="1200">
                <a:solidFill>
                  <a:schemeClr val="tx1"/>
                </a:solidFill>
                <a:latin typeface="+mn-lt"/>
                <a:ea typeface="+mn-ea"/>
                <a:cs typeface="+mn-cs"/>
              </a:defRPr>
            </a:lvl2pPr>
            <a:lvl3pPr marL="3603560" indent="-720713" algn="l" defTabSz="2882847" rtl="0" eaLnBrk="1" latinLnBrk="0" hangingPunct="1">
              <a:spcBef>
                <a:spcPct val="20000"/>
              </a:spcBef>
              <a:buFont typeface="Arial" pitchFamily="34" charset="0"/>
              <a:buChar char="•"/>
              <a:defRPr sz="7634" kern="1200">
                <a:solidFill>
                  <a:schemeClr val="tx1"/>
                </a:solidFill>
                <a:latin typeface="+mn-lt"/>
                <a:ea typeface="+mn-ea"/>
                <a:cs typeface="+mn-cs"/>
              </a:defRPr>
            </a:lvl3pPr>
            <a:lvl4pPr marL="504498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4pPr>
            <a:lvl5pPr marL="6486409"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5pPr>
            <a:lvl6pPr marL="7927832"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6pPr>
            <a:lvl7pPr marL="9369256"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7pPr>
            <a:lvl8pPr marL="10810681"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8pPr>
            <a:lvl9pPr marL="1225210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9pPr>
          </a:lstStyle>
          <a:p>
            <a:r>
              <a:rPr lang="en-US" sz="1800" u="none" dirty="0"/>
              <a:t>Algorithm Choice</a:t>
            </a:r>
          </a:p>
        </p:txBody>
      </p:sp>
      <p:sp>
        <p:nvSpPr>
          <p:cNvPr id="38" name="Text Placeholder 163">
            <a:extLst>
              <a:ext uri="{FF2B5EF4-FFF2-40B4-BE49-F238E27FC236}">
                <a16:creationId xmlns:a16="http://schemas.microsoft.com/office/drawing/2014/main" id="{F3293A9F-D0FF-4E49-BA2F-EB876D776F2C}"/>
              </a:ext>
            </a:extLst>
          </p:cNvPr>
          <p:cNvSpPr txBox="1">
            <a:spLocks/>
          </p:cNvSpPr>
          <p:nvPr/>
        </p:nvSpPr>
        <p:spPr>
          <a:xfrm>
            <a:off x="15005730" y="13455329"/>
            <a:ext cx="4518410" cy="1179168"/>
          </a:xfrm>
          <a:prstGeom prst="rect">
            <a:avLst/>
          </a:prstGeom>
        </p:spPr>
        <p:txBody>
          <a:bodyPr wrap="square" lIns="163258" tIns="163258" rIns="163258" bIns="163258">
            <a:spAutoFit/>
          </a:bodyPr>
          <a:lstStyle>
            <a:lvl1pPr marL="0" indent="0" algn="l" defTabSz="2882847" rtl="0" eaLnBrk="1" latinLnBrk="0" hangingPunct="1">
              <a:spcBef>
                <a:spcPct val="20000"/>
              </a:spcBef>
              <a:buFont typeface="Arial" pitchFamily="34" charset="0"/>
              <a:buNone/>
              <a:defRPr sz="165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75964"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2pPr>
            <a:lvl3pPr marL="1351335"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3pPr>
            <a:lvl4pPr marL="1764243" indent="-412909"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4pPr>
            <a:lvl5pPr marL="2064540" indent="-300297"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5pPr>
            <a:lvl6pPr marL="7927832"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6pPr>
            <a:lvl7pPr marL="9369256"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7pPr>
            <a:lvl8pPr marL="10810681"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8pPr>
            <a:lvl9pPr marL="1225210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200" i="1" dirty="0"/>
              <a:t>N-gram level TF-IDF</a:t>
            </a:r>
          </a:p>
          <a:p>
            <a:pPr marL="285750" indent="-285750" algn="just">
              <a:buFont typeface="Arial" panose="020B0604020202020204" pitchFamily="34" charset="0"/>
              <a:buChar char="•"/>
            </a:pPr>
            <a:r>
              <a:rPr lang="en-US" sz="1200" i="1" dirty="0"/>
              <a:t>Word level TF-IDF</a:t>
            </a:r>
          </a:p>
          <a:p>
            <a:pPr marL="285750" indent="-285750" algn="just">
              <a:buFont typeface="Arial" panose="020B0604020202020204" pitchFamily="34" charset="0"/>
              <a:buChar char="•"/>
            </a:pPr>
            <a:r>
              <a:rPr lang="en-US" sz="1200" i="1" dirty="0"/>
              <a:t>Character level TF-IDF</a:t>
            </a:r>
          </a:p>
          <a:p>
            <a:pPr marL="285750" indent="-285750" algn="just">
              <a:buFont typeface="Arial" panose="020B0604020202020204" pitchFamily="34" charset="0"/>
              <a:buChar char="•"/>
            </a:pPr>
            <a:r>
              <a:rPr lang="en-US" sz="1200" i="1" dirty="0"/>
              <a:t>Text/metadata based features</a:t>
            </a:r>
          </a:p>
        </p:txBody>
      </p:sp>
      <p:sp>
        <p:nvSpPr>
          <p:cNvPr id="39" name="Text Placeholder 161">
            <a:extLst>
              <a:ext uri="{FF2B5EF4-FFF2-40B4-BE49-F238E27FC236}">
                <a16:creationId xmlns:a16="http://schemas.microsoft.com/office/drawing/2014/main" id="{F837E45B-0201-4D5F-A8A2-1C32E6910082}"/>
              </a:ext>
            </a:extLst>
          </p:cNvPr>
          <p:cNvSpPr txBox="1">
            <a:spLocks/>
          </p:cNvSpPr>
          <p:nvPr/>
        </p:nvSpPr>
        <p:spPr>
          <a:xfrm>
            <a:off x="10453090" y="18894613"/>
            <a:ext cx="9361355" cy="1857815"/>
          </a:xfrm>
          <a:prstGeom prst="rect">
            <a:avLst/>
          </a:prstGeom>
        </p:spPr>
        <p:txBody>
          <a:bodyPr wrap="square" lIns="163258" tIns="163258" rIns="163258" bIns="163258">
            <a:spAutoFit/>
          </a:bodyPr>
          <a:lstStyle>
            <a:lvl1pPr marL="0" indent="0" algn="l" defTabSz="2882847" rtl="0" eaLnBrk="1" latinLnBrk="0" hangingPunct="1">
              <a:spcBef>
                <a:spcPct val="20000"/>
              </a:spcBef>
              <a:buFont typeface="Arial" pitchFamily="34" charset="0"/>
              <a:buNone/>
              <a:defRPr sz="165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75964"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2pPr>
            <a:lvl3pPr marL="1351335"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3pPr>
            <a:lvl4pPr marL="1764243" indent="-412909"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4pPr>
            <a:lvl5pPr marL="2064540" indent="-300297"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5pPr>
            <a:lvl6pPr marL="7927832"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6pPr>
            <a:lvl7pPr marL="9369256"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7pPr>
            <a:lvl8pPr marL="10810681"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8pPr>
            <a:lvl9pPr marL="1225210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9pPr>
          </a:lstStyle>
          <a:p>
            <a:pPr algn="just"/>
            <a:r>
              <a:rPr lang="en-US" dirty="0"/>
              <a:t>As we can see on our final classifications it appears as if most of the comments and authors are very left-lenient. This makes sense, given that the left-leaning communities are the biggest in terms of users. So we can infer that Reddit as a whole is a mainly democrat aligned hub. This fact talks about the inherent bias of the network as a whole. Two points can be made: for one, left-leaning ideas are going to be dominant (you could say that reddit is a liberal echo chamber) and right-leaning ideas are going to be treated as dissent (right-leaning users are going to remain within their isolated groups). This relates to our global analysis.</a:t>
            </a:r>
          </a:p>
        </p:txBody>
      </p:sp>
      <p:sp>
        <p:nvSpPr>
          <p:cNvPr id="46" name="Text Placeholder 168">
            <a:extLst>
              <a:ext uri="{FF2B5EF4-FFF2-40B4-BE49-F238E27FC236}">
                <a16:creationId xmlns:a16="http://schemas.microsoft.com/office/drawing/2014/main" id="{5210C05B-6651-4081-A4C3-44BBCD6E4DDD}"/>
              </a:ext>
            </a:extLst>
          </p:cNvPr>
          <p:cNvSpPr txBox="1">
            <a:spLocks/>
          </p:cNvSpPr>
          <p:nvPr/>
        </p:nvSpPr>
        <p:spPr>
          <a:xfrm>
            <a:off x="20280009" y="12526421"/>
            <a:ext cx="9367926" cy="2367185"/>
          </a:xfrm>
          <a:prstGeom prst="rect">
            <a:avLst/>
          </a:prstGeom>
        </p:spPr>
        <p:txBody>
          <a:bodyPr wrap="square" lIns="163258" tIns="163258" rIns="163258" bIns="163258">
            <a:spAutoFit/>
          </a:bodyPr>
          <a:lstStyle>
            <a:lvl1pPr marL="0" indent="0" algn="l" defTabSz="2882847" rtl="0" eaLnBrk="1" latinLnBrk="0" hangingPunct="1">
              <a:spcBef>
                <a:spcPct val="20000"/>
              </a:spcBef>
              <a:buFont typeface="Arial" pitchFamily="34" charset="0"/>
              <a:buNone/>
              <a:tabLst/>
              <a:defRPr sz="165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75964"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2pPr>
            <a:lvl3pPr marL="1351335"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3pPr>
            <a:lvl4pPr marL="1764243" indent="-412909"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4pPr>
            <a:lvl5pPr marL="2064540" indent="-300297"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5pPr>
            <a:lvl6pPr marL="7927832"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6pPr>
            <a:lvl7pPr marL="9369256"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7pPr>
            <a:lvl8pPr marL="10810681"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8pPr>
            <a:lvl9pPr marL="1225210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9pPr>
          </a:lstStyle>
          <a:p>
            <a:pPr algn="just"/>
            <a:r>
              <a:rPr lang="en-US" dirty="0"/>
              <a:t>When applying our model to the 8 subreddits that revolve around politics among the top 200 subreddits this is what we see. r/politics is the main hub for political discussion and is at the center of the network. Surrounding it there are several other communities that are more aligned with certain ideas/topics. As we can see, r/</a:t>
            </a:r>
            <a:r>
              <a:rPr lang="en-US" dirty="0" err="1"/>
              <a:t>The_Donald</a:t>
            </a:r>
            <a:r>
              <a:rPr lang="en-US" dirty="0"/>
              <a:t>, a community centered around praising Donald Trump shows almost no interaction with the rest of Reddit. The users that comment in that sub seem to not be exposed to ideas on the outside (in fact, they’re pretty much banned by their rules). This is consistent with our previous analysis: right-leaning individuals are left to isolate in communities on their own. We found it! A </a:t>
            </a:r>
            <a:r>
              <a:rPr lang="en-US" b="1" dirty="0"/>
              <a:t>prime example of echo chamber</a:t>
            </a:r>
            <a:r>
              <a:rPr lang="en-US" dirty="0"/>
              <a:t> in the wild!</a:t>
            </a:r>
          </a:p>
        </p:txBody>
      </p:sp>
      <p:sp>
        <p:nvSpPr>
          <p:cNvPr id="40" name="Text Placeholder 163">
            <a:extLst>
              <a:ext uri="{FF2B5EF4-FFF2-40B4-BE49-F238E27FC236}">
                <a16:creationId xmlns:a16="http://schemas.microsoft.com/office/drawing/2014/main" id="{CCBACEA9-D72D-4C11-AB9F-EC7D828687E5}"/>
              </a:ext>
            </a:extLst>
          </p:cNvPr>
          <p:cNvSpPr txBox="1">
            <a:spLocks/>
          </p:cNvSpPr>
          <p:nvPr/>
        </p:nvSpPr>
        <p:spPr>
          <a:xfrm>
            <a:off x="20280009" y="14773218"/>
            <a:ext cx="6745591" cy="1806776"/>
          </a:xfrm>
          <a:prstGeom prst="rect">
            <a:avLst/>
          </a:prstGeom>
        </p:spPr>
        <p:txBody>
          <a:bodyPr wrap="square" lIns="163258" tIns="163258" rIns="163258" bIns="163258">
            <a:spAutoFit/>
          </a:bodyPr>
          <a:lstStyle>
            <a:lvl1pPr marL="0" indent="0" algn="l" defTabSz="2882847" rtl="0" eaLnBrk="1" latinLnBrk="0" hangingPunct="1">
              <a:spcBef>
                <a:spcPct val="20000"/>
              </a:spcBef>
              <a:buFont typeface="Arial" pitchFamily="34" charset="0"/>
              <a:buNone/>
              <a:defRPr sz="165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75964"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2pPr>
            <a:lvl3pPr marL="1351335"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3pPr>
            <a:lvl4pPr marL="1764243" indent="-412909"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4pPr>
            <a:lvl5pPr marL="2064540" indent="-300297"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5pPr>
            <a:lvl6pPr marL="7927832"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6pPr>
            <a:lvl7pPr marL="9369256"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7pPr>
            <a:lvl8pPr marL="10810681"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8pPr>
            <a:lvl9pPr marL="1225210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9pPr>
          </a:lstStyle>
          <a:p>
            <a:r>
              <a:rPr lang="en-US" dirty="0"/>
              <a:t>Finally, centered in politics as we are, we retrieved data from communities </a:t>
            </a:r>
          </a:p>
          <a:p>
            <a:r>
              <a:rPr lang="en-US" dirty="0"/>
              <a:t>dedicated to specific political movements. The findings are interesting: </a:t>
            </a:r>
          </a:p>
          <a:p>
            <a:r>
              <a:rPr lang="en-US" dirty="0"/>
              <a:t>as we can see, in terms of number of interactions, ideologies </a:t>
            </a:r>
          </a:p>
          <a:p>
            <a:r>
              <a:rPr lang="en-US" dirty="0"/>
              <a:t>that are closer in the political spectrum appear</a:t>
            </a:r>
          </a:p>
          <a:p>
            <a:r>
              <a:rPr lang="en-US" dirty="0"/>
              <a:t>closer together and interact more. </a:t>
            </a:r>
          </a:p>
        </p:txBody>
      </p:sp>
      <p:pic>
        <p:nvPicPr>
          <p:cNvPr id="2" name="Picture 2" descr="Resultado de imagen de epfl logo">
            <a:extLst>
              <a:ext uri="{FF2B5EF4-FFF2-40B4-BE49-F238E27FC236}">
                <a16:creationId xmlns:a16="http://schemas.microsoft.com/office/drawing/2014/main" id="{A37CE35D-2E44-41C8-BD9E-93F114DB070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625228" y="620184"/>
            <a:ext cx="3399223" cy="16316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E5F8FA9-722A-44A5-9C38-42E930F437B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0808" y="376866"/>
            <a:ext cx="2331792" cy="2285266"/>
          </a:xfrm>
          <a:prstGeom prst="rect">
            <a:avLst/>
          </a:prstGeom>
        </p:spPr>
      </p:pic>
      <p:sp>
        <p:nvSpPr>
          <p:cNvPr id="41" name="Text Placeholder 159">
            <a:extLst>
              <a:ext uri="{FF2B5EF4-FFF2-40B4-BE49-F238E27FC236}">
                <a16:creationId xmlns:a16="http://schemas.microsoft.com/office/drawing/2014/main" id="{28BDF0FF-EB2A-410A-9A3C-83C0DCE2B983}"/>
              </a:ext>
            </a:extLst>
          </p:cNvPr>
          <p:cNvSpPr txBox="1">
            <a:spLocks/>
          </p:cNvSpPr>
          <p:nvPr/>
        </p:nvSpPr>
        <p:spPr>
          <a:xfrm>
            <a:off x="657539" y="8777457"/>
            <a:ext cx="6303183" cy="1857815"/>
          </a:xfrm>
          <a:prstGeom prst="rect">
            <a:avLst/>
          </a:prstGeom>
        </p:spPr>
        <p:txBody>
          <a:bodyPr wrap="square" lIns="163258" tIns="163258" rIns="163258" bIns="163258">
            <a:spAutoFit/>
          </a:bodyPr>
          <a:lstStyle>
            <a:lvl1pPr marL="0" indent="0" algn="l" defTabSz="2882847" rtl="0" eaLnBrk="1" latinLnBrk="0" hangingPunct="1">
              <a:spcBef>
                <a:spcPct val="20000"/>
              </a:spcBef>
              <a:buFont typeface="Arial" pitchFamily="34" charset="0"/>
              <a:buNone/>
              <a:defRPr sz="165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75964"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2pPr>
            <a:lvl3pPr marL="1351335"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3pPr>
            <a:lvl4pPr marL="1764243" indent="-412909"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4pPr>
            <a:lvl5pPr marL="2064540" indent="-300297"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5pPr>
            <a:lvl6pPr marL="7927832"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6pPr>
            <a:lvl7pPr marL="9369256"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7pPr>
            <a:lvl8pPr marL="10810681"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8pPr>
            <a:lvl9pPr marL="1225210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9pPr>
          </a:lstStyle>
          <a:p>
            <a:pPr algn="just"/>
            <a:r>
              <a:rPr lang="en-US" dirty="0"/>
              <a:t>The hallmark of Reddit is the karma system. Upvotes and downvotes from users determine what information other users will see and thus become relevant. A known flaw of majority voting is that it is not the most efficient system at taking into account diversity of opinion. We use votes as one of the key features in both our approaches to measuring the echo chamber effect.</a:t>
            </a:r>
          </a:p>
        </p:txBody>
      </p:sp>
      <p:sp>
        <p:nvSpPr>
          <p:cNvPr id="42" name="Text Placeholder 160">
            <a:extLst>
              <a:ext uri="{FF2B5EF4-FFF2-40B4-BE49-F238E27FC236}">
                <a16:creationId xmlns:a16="http://schemas.microsoft.com/office/drawing/2014/main" id="{347CAF38-2F5D-4DEB-8ED1-9B7EFA46B99C}"/>
              </a:ext>
            </a:extLst>
          </p:cNvPr>
          <p:cNvSpPr txBox="1">
            <a:spLocks/>
          </p:cNvSpPr>
          <p:nvPr/>
        </p:nvSpPr>
        <p:spPr>
          <a:xfrm>
            <a:off x="634204" y="10629775"/>
            <a:ext cx="9350604" cy="499805"/>
          </a:xfrm>
          <a:prstGeom prst="rect">
            <a:avLst/>
          </a:prstGeom>
          <a:noFill/>
        </p:spPr>
        <p:txBody>
          <a:bodyPr wrap="square" lIns="65304" tIns="65304" rIns="65304" bIns="65304" anchor="ctr" anchorCtr="0">
            <a:spAutoFit/>
          </a:bodyPr>
          <a:lstStyle>
            <a:lvl1pPr marL="0" indent="0" algn="ctr" defTabSz="2882847" rtl="0" eaLnBrk="1" latinLnBrk="0" hangingPunct="1">
              <a:spcBef>
                <a:spcPct val="20000"/>
              </a:spcBef>
              <a:buFont typeface="Arial" pitchFamily="34" charset="0"/>
              <a:buNone/>
              <a:defRPr sz="2391" b="1" u="sng" kern="1200" baseline="0">
                <a:solidFill>
                  <a:schemeClr val="accent5">
                    <a:lumMod val="50000"/>
                  </a:schemeClr>
                </a:solidFill>
                <a:latin typeface="+mn-lt"/>
                <a:ea typeface="+mn-ea"/>
                <a:cs typeface="+mn-cs"/>
              </a:defRPr>
            </a:lvl1pPr>
            <a:lvl2pPr marL="2342314" indent="-900889" algn="l" defTabSz="2882847" rtl="0" eaLnBrk="1" latinLnBrk="0" hangingPunct="1">
              <a:spcBef>
                <a:spcPct val="20000"/>
              </a:spcBef>
              <a:buFont typeface="Arial" pitchFamily="34" charset="0"/>
              <a:buChar char="–"/>
              <a:defRPr sz="8829" kern="1200">
                <a:solidFill>
                  <a:schemeClr val="tx1"/>
                </a:solidFill>
                <a:latin typeface="+mn-lt"/>
                <a:ea typeface="+mn-ea"/>
                <a:cs typeface="+mn-cs"/>
              </a:defRPr>
            </a:lvl2pPr>
            <a:lvl3pPr marL="3603560" indent="-720713" algn="l" defTabSz="2882847" rtl="0" eaLnBrk="1" latinLnBrk="0" hangingPunct="1">
              <a:spcBef>
                <a:spcPct val="20000"/>
              </a:spcBef>
              <a:buFont typeface="Arial" pitchFamily="34" charset="0"/>
              <a:buChar char="•"/>
              <a:defRPr sz="7634" kern="1200">
                <a:solidFill>
                  <a:schemeClr val="tx1"/>
                </a:solidFill>
                <a:latin typeface="+mn-lt"/>
                <a:ea typeface="+mn-ea"/>
                <a:cs typeface="+mn-cs"/>
              </a:defRPr>
            </a:lvl3pPr>
            <a:lvl4pPr marL="504498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4pPr>
            <a:lvl5pPr marL="6486409"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5pPr>
            <a:lvl6pPr marL="7927832"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6pPr>
            <a:lvl7pPr marL="9369256"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7pPr>
            <a:lvl8pPr marL="10810681"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8pPr>
            <a:lvl9pPr marL="1225210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9pPr>
          </a:lstStyle>
          <a:p>
            <a:r>
              <a:rPr lang="en-US" dirty="0"/>
              <a:t>Data Mining</a:t>
            </a:r>
          </a:p>
        </p:txBody>
      </p:sp>
      <p:sp>
        <p:nvSpPr>
          <p:cNvPr id="43" name="Text Placeholder 159">
            <a:extLst>
              <a:ext uri="{FF2B5EF4-FFF2-40B4-BE49-F238E27FC236}">
                <a16:creationId xmlns:a16="http://schemas.microsoft.com/office/drawing/2014/main" id="{4CB95CCE-4F4D-405D-A190-9ED416319605}"/>
              </a:ext>
            </a:extLst>
          </p:cNvPr>
          <p:cNvSpPr txBox="1">
            <a:spLocks/>
          </p:cNvSpPr>
          <p:nvPr/>
        </p:nvSpPr>
        <p:spPr>
          <a:xfrm>
            <a:off x="674252" y="11129580"/>
            <a:ext cx="9361355" cy="4557272"/>
          </a:xfrm>
          <a:prstGeom prst="rect">
            <a:avLst/>
          </a:prstGeom>
        </p:spPr>
        <p:txBody>
          <a:bodyPr wrap="square" lIns="163258" tIns="163258" rIns="163258" bIns="163258">
            <a:spAutoFit/>
          </a:bodyPr>
          <a:lstStyle>
            <a:lvl1pPr marL="0" indent="0" algn="l" defTabSz="2882847" rtl="0" eaLnBrk="1" latinLnBrk="0" hangingPunct="1">
              <a:spcBef>
                <a:spcPct val="20000"/>
              </a:spcBef>
              <a:buFont typeface="Arial" pitchFamily="34" charset="0"/>
              <a:buNone/>
              <a:defRPr sz="165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75964"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2pPr>
            <a:lvl3pPr marL="1351335" indent="-375371"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3pPr>
            <a:lvl4pPr marL="1764243" indent="-412909"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4pPr>
            <a:lvl5pPr marL="2064540" indent="-300297" algn="l" defTabSz="2882847" rtl="0" eaLnBrk="1" latinLnBrk="0" hangingPunct="1">
              <a:spcBef>
                <a:spcPct val="20000"/>
              </a:spcBef>
              <a:buFont typeface="Arial" pitchFamily="34" charset="0"/>
              <a:buChar char="»"/>
              <a:defRPr sz="1655" kern="1200">
                <a:solidFill>
                  <a:schemeClr val="tx1"/>
                </a:solidFill>
                <a:latin typeface="Trebuchet MS" pitchFamily="34" charset="0"/>
                <a:ea typeface="+mn-ea"/>
                <a:cs typeface="+mn-cs"/>
              </a:defRPr>
            </a:lvl5pPr>
            <a:lvl6pPr marL="7927832"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6pPr>
            <a:lvl7pPr marL="9369256"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7pPr>
            <a:lvl8pPr marL="10810681"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8pPr>
            <a:lvl9pPr marL="1225210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9pPr>
          </a:lstStyle>
          <a:p>
            <a:pPr algn="just"/>
            <a:r>
              <a:rPr lang="en-US" dirty="0"/>
              <a:t>For this project we had access to all of Reddit’s comments since its creation in 2005 until early 2017. Since we focus on political discussion we decided to go with a fitting subset, including the year of the US election, a year where discussing politics was commonplace due to the Trump campaign. Here’s the preprocessing our big database underwent to become </a:t>
            </a:r>
            <a:r>
              <a:rPr lang="en-US"/>
              <a:t>tractable:</a:t>
            </a:r>
          </a:p>
          <a:p>
            <a:pPr algn="just"/>
            <a:endParaRPr lang="en-US" dirty="0"/>
          </a:p>
          <a:p>
            <a:pPr marL="342900" indent="-342900">
              <a:buFont typeface="+mj-lt"/>
              <a:buAutoNum type="arabicPeriod"/>
            </a:pPr>
            <a:r>
              <a:rPr lang="en-US" dirty="0"/>
              <a:t>Retrieve data from 2016</a:t>
            </a:r>
          </a:p>
          <a:p>
            <a:pPr marL="342900" indent="-342900">
              <a:buFont typeface="+mj-lt"/>
              <a:buAutoNum type="arabicPeriod"/>
            </a:pPr>
            <a:r>
              <a:rPr lang="en-US" dirty="0"/>
              <a:t>Select desired features: content, author, score, controversiality, subreddit, </a:t>
            </a:r>
            <a:r>
              <a:rPr lang="en-US" dirty="0" err="1"/>
              <a:t>etc</a:t>
            </a:r>
            <a:endParaRPr lang="en-US" dirty="0"/>
          </a:p>
          <a:p>
            <a:pPr marL="342900" indent="-342900">
              <a:buFont typeface="+mj-lt"/>
              <a:buAutoNum type="arabicPeriod"/>
            </a:pPr>
            <a:r>
              <a:rPr lang="en-US" dirty="0"/>
              <a:t>Filter for the top 200 subreddits with the most comments</a:t>
            </a:r>
          </a:p>
          <a:p>
            <a:pPr marL="342900" indent="-342900">
              <a:buFont typeface="+mj-lt"/>
              <a:buAutoNum type="arabicPeriod"/>
            </a:pPr>
            <a:r>
              <a:rPr lang="en-US" dirty="0"/>
              <a:t>Eliminate outliers: r/</a:t>
            </a:r>
            <a:r>
              <a:rPr lang="en-US" dirty="0" err="1"/>
              <a:t>AskReddit</a:t>
            </a:r>
            <a:r>
              <a:rPr lang="en-US" dirty="0"/>
              <a:t> and r/counting</a:t>
            </a:r>
          </a:p>
          <a:p>
            <a:pPr marL="342900" indent="-342900">
              <a:buFont typeface="+mj-lt"/>
              <a:buAutoNum type="arabicPeriod"/>
            </a:pPr>
            <a:r>
              <a:rPr lang="en-US" dirty="0"/>
              <a:t>Remove [deleted] and [removed] comments and authors</a:t>
            </a:r>
          </a:p>
          <a:p>
            <a:pPr marL="342900" indent="-342900">
              <a:buFont typeface="+mj-lt"/>
              <a:buAutoNum type="arabicPeriod"/>
            </a:pPr>
            <a:r>
              <a:rPr lang="en-US" dirty="0"/>
              <a:t>Subsampling: randomly select ~1M users that commented in a political sub at least once, take all of their comments, ~64M comments total</a:t>
            </a:r>
          </a:p>
          <a:p>
            <a:pPr marL="342900" indent="-342900">
              <a:buFont typeface="+mj-lt"/>
              <a:buAutoNum type="arabicPeriod"/>
            </a:pPr>
            <a:r>
              <a:rPr lang="en-US" dirty="0"/>
              <a:t>Focus on politics by identifying the 8 political discussion centered communities in the top 200: r/politics, r/</a:t>
            </a:r>
            <a:r>
              <a:rPr lang="en-US" dirty="0" err="1"/>
              <a:t>The_Donald</a:t>
            </a:r>
            <a:r>
              <a:rPr lang="en-US" dirty="0"/>
              <a:t>, r/</a:t>
            </a:r>
            <a:r>
              <a:rPr lang="en-US" dirty="0" err="1"/>
              <a:t>SandersForPresident</a:t>
            </a:r>
            <a:r>
              <a:rPr lang="en-US" dirty="0"/>
              <a:t>, r/</a:t>
            </a:r>
            <a:r>
              <a:rPr lang="en-US" dirty="0" err="1"/>
              <a:t>HillaryClinton</a:t>
            </a:r>
            <a:r>
              <a:rPr lang="en-US" dirty="0"/>
              <a:t>, r/Conspiracy, r/</a:t>
            </a:r>
            <a:r>
              <a:rPr lang="en-US" dirty="0" err="1"/>
              <a:t>EnoughTrumpSpam</a:t>
            </a:r>
            <a:r>
              <a:rPr lang="en-US" dirty="0"/>
              <a:t>, r/</a:t>
            </a:r>
            <a:r>
              <a:rPr lang="en-US" dirty="0" err="1"/>
              <a:t>politicalDiscussion</a:t>
            </a:r>
            <a:r>
              <a:rPr lang="en-US" dirty="0"/>
              <a:t> and r/</a:t>
            </a:r>
            <a:r>
              <a:rPr lang="en-US" dirty="0" err="1"/>
              <a:t>UKpolitics</a:t>
            </a:r>
            <a:endParaRPr lang="en-US" dirty="0"/>
          </a:p>
        </p:txBody>
      </p:sp>
      <p:pic>
        <p:nvPicPr>
          <p:cNvPr id="12" name="Picture 11">
            <a:extLst>
              <a:ext uri="{FF2B5EF4-FFF2-40B4-BE49-F238E27FC236}">
                <a16:creationId xmlns:a16="http://schemas.microsoft.com/office/drawing/2014/main" id="{833B9143-BCAD-4359-89E8-2DB89EB8D98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60787" y="16113988"/>
            <a:ext cx="6697438" cy="4083088"/>
          </a:xfrm>
          <a:prstGeom prst="rect">
            <a:avLst/>
          </a:prstGeom>
        </p:spPr>
      </p:pic>
    </p:spTree>
    <p:extLst>
      <p:ext uri="{BB962C8B-B14F-4D97-AF65-F5344CB8AC3E}">
        <p14:creationId xmlns:p14="http://schemas.microsoft.com/office/powerpoint/2010/main" val="2212419635"/>
      </p:ext>
    </p:extLst>
  </p:cSld>
  <p:clrMapOvr>
    <a:masterClrMapping/>
  </p:clrMapOvr>
</p:sld>
</file>

<file path=ppt/theme/theme1.xml><?xml version="1.0" encoding="utf-8"?>
<a:theme xmlns:a="http://schemas.openxmlformats.org/drawingml/2006/main" name="1_Classic 3 Columns">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434</TotalTime>
  <Words>1363</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Times New Roman</vt:lpstr>
      <vt:lpstr>Trebuchet MS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Dídac Fernández</cp:lastModifiedBy>
  <cp:revision>61</cp:revision>
  <dcterms:created xsi:type="dcterms:W3CDTF">2012-02-09T21:09:21Z</dcterms:created>
  <dcterms:modified xsi:type="dcterms:W3CDTF">2019-01-18T02:13:03Z</dcterms:modified>
</cp:coreProperties>
</file>