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Lst>
  <p:notesMasterIdLst>
    <p:notesMasterId r:id="rId4"/>
  </p:notesMasterIdLst>
  <p:sldIdLst>
    <p:sldId id="256" r:id="rId3"/>
  </p:sldIdLst>
  <p:sldSz cx="30275213" cy="21383625"/>
  <p:notesSz cx="6858000" cy="9144000"/>
  <p:defaultTextStyle>
    <a:defPPr>
      <a:defRPr lang="en-US"/>
    </a:defPPr>
    <a:lvl1pPr marL="0" algn="l" defTabSz="2951181" rtl="0" eaLnBrk="1" latinLnBrk="0" hangingPunct="1">
      <a:defRPr sz="5743" kern="1200">
        <a:solidFill>
          <a:schemeClr val="tx1"/>
        </a:solidFill>
        <a:latin typeface="+mn-lt"/>
        <a:ea typeface="+mn-ea"/>
        <a:cs typeface="+mn-cs"/>
      </a:defRPr>
    </a:lvl1pPr>
    <a:lvl2pPr marL="1475591" algn="l" defTabSz="2951181" rtl="0" eaLnBrk="1" latinLnBrk="0" hangingPunct="1">
      <a:defRPr sz="5743" kern="1200">
        <a:solidFill>
          <a:schemeClr val="tx1"/>
        </a:solidFill>
        <a:latin typeface="+mn-lt"/>
        <a:ea typeface="+mn-ea"/>
        <a:cs typeface="+mn-cs"/>
      </a:defRPr>
    </a:lvl2pPr>
    <a:lvl3pPr marL="2951181" algn="l" defTabSz="2951181" rtl="0" eaLnBrk="1" latinLnBrk="0" hangingPunct="1">
      <a:defRPr sz="5743" kern="1200">
        <a:solidFill>
          <a:schemeClr val="tx1"/>
        </a:solidFill>
        <a:latin typeface="+mn-lt"/>
        <a:ea typeface="+mn-ea"/>
        <a:cs typeface="+mn-cs"/>
      </a:defRPr>
    </a:lvl3pPr>
    <a:lvl4pPr marL="4426772" algn="l" defTabSz="2951181" rtl="0" eaLnBrk="1" latinLnBrk="0" hangingPunct="1">
      <a:defRPr sz="5743" kern="1200">
        <a:solidFill>
          <a:schemeClr val="tx1"/>
        </a:solidFill>
        <a:latin typeface="+mn-lt"/>
        <a:ea typeface="+mn-ea"/>
        <a:cs typeface="+mn-cs"/>
      </a:defRPr>
    </a:lvl4pPr>
    <a:lvl5pPr marL="5902362" algn="l" defTabSz="2951181" rtl="0" eaLnBrk="1" latinLnBrk="0" hangingPunct="1">
      <a:defRPr sz="5743" kern="1200">
        <a:solidFill>
          <a:schemeClr val="tx1"/>
        </a:solidFill>
        <a:latin typeface="+mn-lt"/>
        <a:ea typeface="+mn-ea"/>
        <a:cs typeface="+mn-cs"/>
      </a:defRPr>
    </a:lvl5pPr>
    <a:lvl6pPr marL="7377954" algn="l" defTabSz="2951181" rtl="0" eaLnBrk="1" latinLnBrk="0" hangingPunct="1">
      <a:defRPr sz="5743" kern="1200">
        <a:solidFill>
          <a:schemeClr val="tx1"/>
        </a:solidFill>
        <a:latin typeface="+mn-lt"/>
        <a:ea typeface="+mn-ea"/>
        <a:cs typeface="+mn-cs"/>
      </a:defRPr>
    </a:lvl6pPr>
    <a:lvl7pPr marL="8853545" algn="l" defTabSz="2951181" rtl="0" eaLnBrk="1" latinLnBrk="0" hangingPunct="1">
      <a:defRPr sz="5743" kern="1200">
        <a:solidFill>
          <a:schemeClr val="tx1"/>
        </a:solidFill>
        <a:latin typeface="+mn-lt"/>
        <a:ea typeface="+mn-ea"/>
        <a:cs typeface="+mn-cs"/>
      </a:defRPr>
    </a:lvl7pPr>
    <a:lvl8pPr marL="10329135" algn="l" defTabSz="2951181" rtl="0" eaLnBrk="1" latinLnBrk="0" hangingPunct="1">
      <a:defRPr sz="5743" kern="1200">
        <a:solidFill>
          <a:schemeClr val="tx1"/>
        </a:solidFill>
        <a:latin typeface="+mn-lt"/>
        <a:ea typeface="+mn-ea"/>
        <a:cs typeface="+mn-cs"/>
      </a:defRPr>
    </a:lvl8pPr>
    <a:lvl9pPr marL="11804727" algn="l" defTabSz="2951181" rtl="0" eaLnBrk="1" latinLnBrk="0" hangingPunct="1">
      <a:defRPr sz="574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orient="horz" pos="187" userDrawn="1">
          <p15:clr>
            <a:srgbClr val="A4A3A4"/>
          </p15:clr>
        </p15:guide>
        <p15:guide id="3" orient="horz" pos="13096" userDrawn="1">
          <p15:clr>
            <a:srgbClr val="A4A3A4"/>
          </p15:clr>
        </p15:guide>
        <p15:guide id="4" orient="horz" userDrawn="1">
          <p15:clr>
            <a:srgbClr val="A4A3A4"/>
          </p15:clr>
        </p15:guide>
        <p15:guide id="5" pos="401" userDrawn="1">
          <p15:clr>
            <a:srgbClr val="A4A3A4"/>
          </p15:clr>
        </p15:guide>
        <p15:guide id="6" pos="186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701" autoAdjust="0"/>
  </p:normalViewPr>
  <p:slideViewPr>
    <p:cSldViewPr snapToGrid="0" snapToObjects="1" showGuides="1">
      <p:cViewPr varScale="1">
        <p:scale>
          <a:sx n="36" d="100"/>
          <a:sy n="36" d="100"/>
        </p:scale>
        <p:origin x="1488" y="108"/>
      </p:cViewPr>
      <p:guideLst>
        <p:guide orient="horz" pos="2155"/>
        <p:guide orient="horz" pos="187"/>
        <p:guide orient="horz" pos="13096"/>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1/17/2019</a:t>
            </a:fld>
            <a:endParaRPr lang="en-US" dirty="0"/>
          </a:p>
        </p:txBody>
      </p:sp>
      <p:sp>
        <p:nvSpPr>
          <p:cNvPr id="4" name="Slide Image Placehold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2951181" rtl="0" eaLnBrk="1" latinLnBrk="0" hangingPunct="1">
      <a:defRPr sz="3860" kern="1200">
        <a:solidFill>
          <a:schemeClr val="tx1"/>
        </a:solidFill>
        <a:latin typeface="+mn-lt"/>
        <a:ea typeface="+mn-ea"/>
        <a:cs typeface="+mn-cs"/>
      </a:defRPr>
    </a:lvl1pPr>
    <a:lvl2pPr marL="1475591" algn="l" defTabSz="2951181" rtl="0" eaLnBrk="1" latinLnBrk="0" hangingPunct="1">
      <a:defRPr sz="3860" kern="1200">
        <a:solidFill>
          <a:schemeClr val="tx1"/>
        </a:solidFill>
        <a:latin typeface="+mn-lt"/>
        <a:ea typeface="+mn-ea"/>
        <a:cs typeface="+mn-cs"/>
      </a:defRPr>
    </a:lvl2pPr>
    <a:lvl3pPr marL="2951181" algn="l" defTabSz="2951181" rtl="0" eaLnBrk="1" latinLnBrk="0" hangingPunct="1">
      <a:defRPr sz="3860" kern="1200">
        <a:solidFill>
          <a:schemeClr val="tx1"/>
        </a:solidFill>
        <a:latin typeface="+mn-lt"/>
        <a:ea typeface="+mn-ea"/>
        <a:cs typeface="+mn-cs"/>
      </a:defRPr>
    </a:lvl3pPr>
    <a:lvl4pPr marL="4426772" algn="l" defTabSz="2951181" rtl="0" eaLnBrk="1" latinLnBrk="0" hangingPunct="1">
      <a:defRPr sz="3860" kern="1200">
        <a:solidFill>
          <a:schemeClr val="tx1"/>
        </a:solidFill>
        <a:latin typeface="+mn-lt"/>
        <a:ea typeface="+mn-ea"/>
        <a:cs typeface="+mn-cs"/>
      </a:defRPr>
    </a:lvl4pPr>
    <a:lvl5pPr marL="5902362" algn="l" defTabSz="2951181" rtl="0" eaLnBrk="1" latinLnBrk="0" hangingPunct="1">
      <a:defRPr sz="3860" kern="1200">
        <a:solidFill>
          <a:schemeClr val="tx1"/>
        </a:solidFill>
        <a:latin typeface="+mn-lt"/>
        <a:ea typeface="+mn-ea"/>
        <a:cs typeface="+mn-cs"/>
      </a:defRPr>
    </a:lvl5pPr>
    <a:lvl6pPr marL="7377954" algn="l" defTabSz="2951181" rtl="0" eaLnBrk="1" latinLnBrk="0" hangingPunct="1">
      <a:defRPr sz="3860" kern="1200">
        <a:solidFill>
          <a:schemeClr val="tx1"/>
        </a:solidFill>
        <a:latin typeface="+mn-lt"/>
        <a:ea typeface="+mn-ea"/>
        <a:cs typeface="+mn-cs"/>
      </a:defRPr>
    </a:lvl6pPr>
    <a:lvl7pPr marL="8853545" algn="l" defTabSz="2951181" rtl="0" eaLnBrk="1" latinLnBrk="0" hangingPunct="1">
      <a:defRPr sz="3860" kern="1200">
        <a:solidFill>
          <a:schemeClr val="tx1"/>
        </a:solidFill>
        <a:latin typeface="+mn-lt"/>
        <a:ea typeface="+mn-ea"/>
        <a:cs typeface="+mn-cs"/>
      </a:defRPr>
    </a:lvl7pPr>
    <a:lvl8pPr marL="10329135" algn="l" defTabSz="2951181" rtl="0" eaLnBrk="1" latinLnBrk="0" hangingPunct="1">
      <a:defRPr sz="3860" kern="1200">
        <a:solidFill>
          <a:schemeClr val="tx1"/>
        </a:solidFill>
        <a:latin typeface="+mn-lt"/>
        <a:ea typeface="+mn-ea"/>
        <a:cs typeface="+mn-cs"/>
      </a:defRPr>
    </a:lvl8pPr>
    <a:lvl9pPr marL="11804727" algn="l" defTabSz="2951181" rtl="0" eaLnBrk="1" latinLnBrk="0" hangingPunct="1">
      <a:defRPr sz="38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1713" y="685800"/>
            <a:ext cx="485457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226325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89" y="3900431"/>
            <a:ext cx="9374973" cy="591168"/>
          </a:xfrm>
          <a:prstGeom prst="rect">
            <a:avLst/>
          </a:prstGeom>
        </p:spPr>
        <p:txBody>
          <a:bodyPr wrap="square" lIns="163258" tIns="163258" rIns="163258" bIns="163258">
            <a:spAutoFit/>
          </a:bodyPr>
          <a:lstStyle>
            <a:lvl1pPr marL="0" indent="0">
              <a:buNone/>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09" y="3420598"/>
            <a:ext cx="9362453" cy="518370"/>
          </a:xfrm>
          <a:prstGeom prst="rect">
            <a:avLst/>
          </a:prstGeom>
          <a:noFill/>
        </p:spPr>
        <p:txBody>
          <a:bodyPr wrap="square"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36210" y="11715610"/>
            <a:ext cx="9376067" cy="591168"/>
          </a:xfrm>
          <a:prstGeom prst="rect">
            <a:avLst/>
          </a:prstGeom>
        </p:spPr>
        <p:txBody>
          <a:bodyPr wrap="square" lIns="163258" tIns="163258" rIns="163258" bIns="163258">
            <a:spAutoFit/>
          </a:bodyPr>
          <a:lstStyle>
            <a:lvl1pPr marL="0" indent="0">
              <a:buNone/>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49827" y="11200949"/>
            <a:ext cx="9362452" cy="518370"/>
          </a:xfrm>
          <a:prstGeom prst="rect">
            <a:avLst/>
          </a:prstGeom>
          <a:noFill/>
        </p:spPr>
        <p:txBody>
          <a:bodyPr wrap="square"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453097" y="13894744"/>
            <a:ext cx="9361355" cy="591168"/>
          </a:xfrm>
          <a:prstGeom prst="rect">
            <a:avLst/>
          </a:prstGeom>
        </p:spPr>
        <p:txBody>
          <a:bodyPr wrap="square" lIns="163258" tIns="163258" rIns="163258" bIns="163258">
            <a:spAutoFit/>
          </a:bodyPr>
          <a:lstStyle>
            <a:lvl1pPr marL="0" indent="0">
              <a:buNone/>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453097" y="13364381"/>
            <a:ext cx="9361355" cy="518370"/>
          </a:xfrm>
          <a:prstGeom prst="rect">
            <a:avLst/>
          </a:prstGeom>
          <a:noFill/>
        </p:spPr>
        <p:txBody>
          <a:bodyPr wrap="square"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458573" y="3900431"/>
            <a:ext cx="9361355" cy="591168"/>
          </a:xfrm>
          <a:prstGeom prst="rect">
            <a:avLst/>
          </a:prstGeom>
        </p:spPr>
        <p:txBody>
          <a:bodyPr wrap="square" lIns="163258" tIns="163258" rIns="163258" bIns="163258">
            <a:spAutoFit/>
          </a:bodyPr>
          <a:lstStyle>
            <a:lvl1pPr marL="0" indent="0">
              <a:buNone/>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454192" y="3420598"/>
            <a:ext cx="9366832" cy="518370"/>
          </a:xfrm>
          <a:prstGeom prst="rect">
            <a:avLst/>
          </a:prstGeom>
          <a:noFill/>
        </p:spPr>
        <p:txBody>
          <a:bodyPr wrap="square"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276555" y="3420598"/>
            <a:ext cx="9364455" cy="518370"/>
          </a:xfrm>
          <a:prstGeom prst="rect">
            <a:avLst/>
          </a:prstGeom>
          <a:noFill/>
        </p:spPr>
        <p:txBody>
          <a:bodyPr wrap="square"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276555" y="3900431"/>
            <a:ext cx="9364455" cy="591168"/>
          </a:xfrm>
          <a:prstGeom prst="rect">
            <a:avLst/>
          </a:prstGeom>
        </p:spPr>
        <p:txBody>
          <a:bodyPr wrap="square" lIns="163258" tIns="163258" rIns="163258" bIns="163258">
            <a:spAutoFit/>
          </a:bodyPr>
          <a:lstStyle>
            <a:lvl1pPr marL="0" indent="0">
              <a:buNone/>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276555" y="11180092"/>
            <a:ext cx="9364455" cy="518370"/>
          </a:xfrm>
          <a:prstGeom prst="rect">
            <a:avLst/>
          </a:prstGeom>
          <a:noFill/>
        </p:spPr>
        <p:txBody>
          <a:bodyPr wrap="square"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273085" y="11659924"/>
            <a:ext cx="9367926" cy="591168"/>
          </a:xfrm>
          <a:prstGeom prst="rect">
            <a:avLst/>
          </a:prstGeom>
        </p:spPr>
        <p:txBody>
          <a:bodyPr wrap="square" lIns="163258" tIns="163258" rIns="163258" bIns="163258">
            <a:spAutoFit/>
          </a:bodyPr>
          <a:lstStyle>
            <a:lvl1pPr marL="0" indent="0">
              <a:buNone/>
              <a:tabLst/>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276555" y="16625522"/>
            <a:ext cx="9364455" cy="518370"/>
          </a:xfrm>
          <a:prstGeom prst="rect">
            <a:avLst/>
          </a:prstGeom>
          <a:noFill/>
        </p:spPr>
        <p:txBody>
          <a:bodyPr wrap="square"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276556" y="17161042"/>
            <a:ext cx="9367926" cy="591168"/>
          </a:xfrm>
          <a:prstGeom prst="rect">
            <a:avLst/>
          </a:prstGeom>
        </p:spPr>
        <p:txBody>
          <a:bodyPr wrap="square" lIns="163258" tIns="163258" rIns="163258" bIns="163258">
            <a:spAutoFit/>
          </a:bodyPr>
          <a:lstStyle>
            <a:lvl1pPr marL="0" indent="0">
              <a:buNone/>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50" hasCustomPrompt="1"/>
          </p:nvPr>
        </p:nvSpPr>
        <p:spPr>
          <a:xfrm>
            <a:off x="4026501" y="1483286"/>
            <a:ext cx="22222211" cy="784674"/>
          </a:xfrm>
          <a:prstGeom prst="rect">
            <a:avLst/>
          </a:prstGeom>
        </p:spPr>
        <p:txBody>
          <a:bodyPr>
            <a:normAutofit/>
          </a:bodyPr>
          <a:lstStyle>
            <a:lvl1pPr marL="0" indent="0" algn="ctr">
              <a:buFontTx/>
              <a:buNone/>
              <a:defRPr sz="4415">
                <a:solidFill>
                  <a:schemeClr val="bg1"/>
                </a:solidFill>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64" name="Text Placeholder 76"/>
          <p:cNvSpPr>
            <a:spLocks noGrp="1"/>
          </p:cNvSpPr>
          <p:nvPr>
            <p:ph type="body" sz="quarter" idx="184" hasCustomPrompt="1"/>
          </p:nvPr>
        </p:nvSpPr>
        <p:spPr>
          <a:xfrm>
            <a:off x="4026501" y="2246437"/>
            <a:ext cx="22222211" cy="618306"/>
          </a:xfrm>
          <a:prstGeom prst="rect">
            <a:avLst/>
          </a:prstGeom>
        </p:spPr>
        <p:txBody>
          <a:bodyPr>
            <a:normAutofit/>
          </a:bodyPr>
          <a:lstStyle>
            <a:lvl1pPr marL="0" indent="0" algn="ctr">
              <a:buFontTx/>
              <a:buNone/>
              <a:defRPr sz="3679">
                <a:solidFill>
                  <a:schemeClr val="bg1"/>
                </a:solidFill>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65" name="Text Placeholder 76"/>
          <p:cNvSpPr>
            <a:spLocks noGrp="1"/>
          </p:cNvSpPr>
          <p:nvPr>
            <p:ph type="body" sz="quarter" idx="185" hasCustomPrompt="1"/>
          </p:nvPr>
        </p:nvSpPr>
        <p:spPr>
          <a:xfrm>
            <a:off x="4026501" y="311086"/>
            <a:ext cx="22222211" cy="1172200"/>
          </a:xfrm>
          <a:prstGeom prst="rect">
            <a:avLst/>
          </a:prstGeom>
        </p:spPr>
        <p:txBody>
          <a:bodyPr>
            <a:normAutofit/>
          </a:bodyPr>
          <a:lstStyle>
            <a:lvl1pPr marL="0" indent="0" algn="ctr">
              <a:buFontTx/>
              <a:buNone/>
              <a:defRPr sz="6622" b="1">
                <a:solidFill>
                  <a:schemeClr val="bg1"/>
                </a:solidFill>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0" y="3900431"/>
            <a:ext cx="6936975" cy="591168"/>
          </a:xfrm>
          <a:prstGeom prst="rect">
            <a:avLst/>
          </a:prstGeom>
        </p:spPr>
        <p:txBody>
          <a:bodyPr wrap="square" lIns="163258" tIns="163258" rIns="163258" bIns="163258">
            <a:spAutoFit/>
          </a:bodyPr>
          <a:lstStyle>
            <a:lvl1pPr marL="0" indent="0">
              <a:buNone/>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36212" y="3420598"/>
            <a:ext cx="6931499" cy="518370"/>
          </a:xfrm>
          <a:prstGeom prst="rect">
            <a:avLst/>
          </a:prstGeom>
          <a:noFill/>
        </p:spPr>
        <p:txBody>
          <a:bodyPr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22593" y="9747039"/>
            <a:ext cx="6938070" cy="591168"/>
          </a:xfrm>
          <a:prstGeom prst="rect">
            <a:avLst/>
          </a:prstGeom>
        </p:spPr>
        <p:txBody>
          <a:bodyPr wrap="square" lIns="163258" tIns="163258" rIns="163258" bIns="163258">
            <a:spAutoFit/>
          </a:bodyPr>
          <a:lstStyle>
            <a:lvl1pPr marL="0" indent="0">
              <a:buNone/>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36210" y="9232377"/>
            <a:ext cx="6932595" cy="518370"/>
          </a:xfrm>
          <a:prstGeom prst="rect">
            <a:avLst/>
          </a:prstGeom>
          <a:noFill/>
        </p:spPr>
        <p:txBody>
          <a:bodyPr wrap="square"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989540" y="3923118"/>
            <a:ext cx="14292247" cy="591168"/>
          </a:xfrm>
          <a:prstGeom prst="rect">
            <a:avLst/>
          </a:prstGeom>
        </p:spPr>
        <p:txBody>
          <a:bodyPr wrap="square" lIns="163258" tIns="163258" rIns="163258" bIns="163258">
            <a:spAutoFit/>
          </a:bodyPr>
          <a:lstStyle>
            <a:lvl1pPr marL="0" indent="0">
              <a:buNone/>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989539" y="3420598"/>
            <a:ext cx="14292249" cy="518370"/>
          </a:xfrm>
          <a:prstGeom prst="rect">
            <a:avLst/>
          </a:prstGeom>
          <a:noFill/>
        </p:spPr>
        <p:txBody>
          <a:bodyPr wrap="square"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989539" y="14169881"/>
            <a:ext cx="14292249" cy="591168"/>
          </a:xfrm>
          <a:prstGeom prst="rect">
            <a:avLst/>
          </a:prstGeom>
        </p:spPr>
        <p:txBody>
          <a:bodyPr wrap="square" lIns="163258" tIns="163258" rIns="163258" bIns="163258">
            <a:spAutoFit/>
          </a:bodyPr>
          <a:lstStyle>
            <a:lvl1pPr marL="0" indent="0">
              <a:buNone/>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989539" y="13690048"/>
            <a:ext cx="14292249" cy="518370"/>
          </a:xfrm>
          <a:prstGeom prst="rect">
            <a:avLst/>
          </a:prstGeom>
          <a:noFill/>
        </p:spPr>
        <p:txBody>
          <a:bodyPr wrap="square"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697536" y="3420598"/>
            <a:ext cx="6930219" cy="518370"/>
          </a:xfrm>
          <a:prstGeom prst="rect">
            <a:avLst/>
          </a:prstGeom>
          <a:noFill/>
        </p:spPr>
        <p:txBody>
          <a:bodyPr wrap="square"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697536" y="3900431"/>
            <a:ext cx="6930219" cy="591168"/>
          </a:xfrm>
          <a:prstGeom prst="rect">
            <a:avLst/>
          </a:prstGeom>
        </p:spPr>
        <p:txBody>
          <a:bodyPr wrap="square" lIns="163258" tIns="163258" rIns="163258" bIns="163258">
            <a:spAutoFit/>
          </a:bodyPr>
          <a:lstStyle>
            <a:lvl1pPr marL="0" indent="0">
              <a:buNone/>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2697536" y="9271499"/>
            <a:ext cx="6930219" cy="518370"/>
          </a:xfrm>
          <a:prstGeom prst="rect">
            <a:avLst/>
          </a:prstGeom>
          <a:noFill/>
        </p:spPr>
        <p:txBody>
          <a:bodyPr wrap="square"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697536" y="9751331"/>
            <a:ext cx="6933690" cy="591168"/>
          </a:xfrm>
          <a:prstGeom prst="rect">
            <a:avLst/>
          </a:prstGeom>
        </p:spPr>
        <p:txBody>
          <a:bodyPr wrap="square" lIns="163258" tIns="163258" rIns="163258" bIns="163258">
            <a:spAutoFit/>
          </a:bodyPr>
          <a:lstStyle>
            <a:lvl1pPr marL="0" indent="0">
              <a:buNone/>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2697536" y="16681209"/>
            <a:ext cx="6930219" cy="518370"/>
          </a:xfrm>
          <a:prstGeom prst="rect">
            <a:avLst/>
          </a:prstGeom>
          <a:noFill/>
        </p:spPr>
        <p:txBody>
          <a:bodyPr wrap="square" lIns="65304" tIns="65304" rIns="65304" bIns="65304" anchor="ctr" anchorCtr="0">
            <a:spAutoFit/>
          </a:bodyPr>
          <a:lstStyle>
            <a:lvl1pPr marL="0" indent="0" algn="ctr">
              <a:buNone/>
              <a:defRPr sz="2391"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697536" y="17234627"/>
            <a:ext cx="6933690" cy="591168"/>
          </a:xfrm>
          <a:prstGeom prst="rect">
            <a:avLst/>
          </a:prstGeom>
        </p:spPr>
        <p:txBody>
          <a:bodyPr wrap="square" lIns="163258" tIns="163258" rIns="163258" bIns="163258">
            <a:spAutoFit/>
          </a:bodyPr>
          <a:lstStyle>
            <a:lvl1pPr marL="0" indent="0">
              <a:buNone/>
              <a:defRPr sz="1655">
                <a:solidFill>
                  <a:schemeClr val="accent5">
                    <a:lumMod val="50000"/>
                  </a:schemeClr>
                </a:solidFill>
                <a:latin typeface="Times New Roman" panose="02020603050405020304" pitchFamily="18" charset="0"/>
                <a:cs typeface="Times New Roman" panose="02020603050405020304" pitchFamily="18" charset="0"/>
              </a:defRPr>
            </a:lvl1pPr>
            <a:lvl2pPr marL="975964" indent="-375371">
              <a:defRPr sz="1655">
                <a:latin typeface="Trebuchet MS" pitchFamily="34" charset="0"/>
              </a:defRPr>
            </a:lvl2pPr>
            <a:lvl3pPr marL="1351335" indent="-375371">
              <a:defRPr sz="1655">
                <a:latin typeface="Trebuchet MS" pitchFamily="34" charset="0"/>
              </a:defRPr>
            </a:lvl3pPr>
            <a:lvl4pPr marL="1764243" indent="-412909">
              <a:defRPr sz="1655">
                <a:latin typeface="Trebuchet MS" pitchFamily="34" charset="0"/>
              </a:defRPr>
            </a:lvl4pPr>
            <a:lvl5pPr marL="2064540" indent="-300297">
              <a:defRPr sz="1655">
                <a:latin typeface="Trebuchet MS" pitchFamily="34" charset="0"/>
              </a:defRPr>
            </a:lvl5pPr>
          </a:lstStyle>
          <a:p>
            <a:pPr lvl="0"/>
            <a:r>
              <a:rPr lang="en-US" dirty="0"/>
              <a:t>Enter your text here</a:t>
            </a:r>
          </a:p>
        </p:txBody>
      </p:sp>
      <p:sp>
        <p:nvSpPr>
          <p:cNvPr id="63" name="Text Placeholder 76"/>
          <p:cNvSpPr>
            <a:spLocks noGrp="1"/>
          </p:cNvSpPr>
          <p:nvPr>
            <p:ph type="body" sz="quarter" idx="150" hasCustomPrompt="1"/>
          </p:nvPr>
        </p:nvSpPr>
        <p:spPr>
          <a:xfrm>
            <a:off x="4026501" y="1483286"/>
            <a:ext cx="22222211" cy="784674"/>
          </a:xfrm>
          <a:prstGeom prst="rect">
            <a:avLst/>
          </a:prstGeom>
        </p:spPr>
        <p:txBody>
          <a:bodyPr>
            <a:normAutofit/>
          </a:bodyPr>
          <a:lstStyle>
            <a:lvl1pPr marL="0" indent="0" algn="ctr">
              <a:buFontTx/>
              <a:buNone/>
              <a:defRPr sz="4415">
                <a:solidFill>
                  <a:schemeClr val="bg1"/>
                </a:solidFill>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64" name="Text Placeholder 76"/>
          <p:cNvSpPr>
            <a:spLocks noGrp="1"/>
          </p:cNvSpPr>
          <p:nvPr>
            <p:ph type="body" sz="quarter" idx="184" hasCustomPrompt="1"/>
          </p:nvPr>
        </p:nvSpPr>
        <p:spPr>
          <a:xfrm>
            <a:off x="4026501" y="2246437"/>
            <a:ext cx="22222211" cy="618306"/>
          </a:xfrm>
          <a:prstGeom prst="rect">
            <a:avLst/>
          </a:prstGeom>
        </p:spPr>
        <p:txBody>
          <a:bodyPr>
            <a:normAutofit/>
          </a:bodyPr>
          <a:lstStyle>
            <a:lvl1pPr marL="0" indent="0" algn="ctr">
              <a:buFontTx/>
              <a:buNone/>
              <a:defRPr sz="3679">
                <a:solidFill>
                  <a:schemeClr val="bg1"/>
                </a:solidFill>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65" name="Text Placeholder 76"/>
          <p:cNvSpPr>
            <a:spLocks noGrp="1"/>
          </p:cNvSpPr>
          <p:nvPr>
            <p:ph type="body" sz="quarter" idx="185" hasCustomPrompt="1"/>
          </p:nvPr>
        </p:nvSpPr>
        <p:spPr>
          <a:xfrm>
            <a:off x="4026501" y="311086"/>
            <a:ext cx="22222211" cy="1172200"/>
          </a:xfrm>
          <a:prstGeom prst="rect">
            <a:avLst/>
          </a:prstGeom>
        </p:spPr>
        <p:txBody>
          <a:bodyPr>
            <a:normAutofit/>
          </a:bodyPr>
          <a:lstStyle>
            <a:lvl1pPr marL="0" indent="0" algn="ctr">
              <a:buFontTx/>
              <a:buNone/>
              <a:defRPr sz="6622" b="1">
                <a:solidFill>
                  <a:schemeClr val="bg1"/>
                </a:solidFill>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w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0275213" cy="3118445"/>
          </a:xfrm>
          <a:prstGeom prst="rect">
            <a:avLst/>
          </a:prstGeom>
          <a:solidFill>
            <a:schemeClr val="accent5">
              <a:lumMod val="75000"/>
            </a:schemeClr>
          </a:solidFill>
          <a:ln w="9525">
            <a:solidFill>
              <a:schemeClr val="tx1"/>
            </a:solidFill>
            <a:miter lim="800000"/>
            <a:headEnd/>
            <a:tailEnd/>
          </a:ln>
          <a:effectLst/>
        </p:spPr>
        <p:txBody>
          <a:bodyPr wrap="none" lIns="60060" tIns="30029" rIns="60060" bIns="30029" anchor="ctr"/>
          <a:lstStyle/>
          <a:p>
            <a:pPr>
              <a:defRPr/>
            </a:pPr>
            <a:endParaRPr lang="en-US" sz="5282" dirty="0"/>
          </a:p>
        </p:txBody>
      </p:sp>
      <p:sp>
        <p:nvSpPr>
          <p:cNvPr id="8" name="Rectangle 33"/>
          <p:cNvSpPr>
            <a:spLocks noChangeArrowheads="1"/>
          </p:cNvSpPr>
          <p:nvPr/>
        </p:nvSpPr>
        <p:spPr bwMode="auto">
          <a:xfrm>
            <a:off x="630736" y="3407304"/>
            <a:ext cx="9370899" cy="17374195"/>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0060" tIns="30029" rIns="60060" bIns="30029" anchor="ctr"/>
          <a:lstStyle/>
          <a:p>
            <a:pPr>
              <a:defRPr/>
            </a:pPr>
            <a:endParaRPr lang="en-US" sz="5282" dirty="0"/>
          </a:p>
        </p:txBody>
      </p:sp>
      <p:sp>
        <p:nvSpPr>
          <p:cNvPr id="9" name="Rectangle 9"/>
          <p:cNvSpPr>
            <a:spLocks noChangeArrowheads="1"/>
          </p:cNvSpPr>
          <p:nvPr/>
        </p:nvSpPr>
        <p:spPr bwMode="auto">
          <a:xfrm>
            <a:off x="0" y="3121539"/>
            <a:ext cx="30275213" cy="98998"/>
          </a:xfrm>
          <a:prstGeom prst="rect">
            <a:avLst/>
          </a:prstGeom>
          <a:solidFill>
            <a:schemeClr val="accent5">
              <a:lumMod val="50000"/>
            </a:schemeClr>
          </a:solidFill>
          <a:ln w="152400">
            <a:noFill/>
            <a:miter lim="800000"/>
            <a:headEnd/>
            <a:tailEnd/>
          </a:ln>
          <a:effectLst/>
        </p:spPr>
        <p:txBody>
          <a:bodyPr wrap="none" lIns="60060" tIns="30029" rIns="60060" bIns="30029" anchor="ctr"/>
          <a:lstStyle/>
          <a:p>
            <a:pPr>
              <a:defRPr/>
            </a:pPr>
            <a:endParaRPr lang="en-US" sz="5282" dirty="0"/>
          </a:p>
        </p:txBody>
      </p:sp>
      <p:sp>
        <p:nvSpPr>
          <p:cNvPr id="10" name="Text Box 14"/>
          <p:cNvSpPr txBox="1">
            <a:spLocks noChangeArrowheads="1"/>
          </p:cNvSpPr>
          <p:nvPr/>
        </p:nvSpPr>
        <p:spPr bwMode="auto">
          <a:xfrm>
            <a:off x="1130066" y="20968266"/>
            <a:ext cx="1734517" cy="229875"/>
          </a:xfrm>
          <a:prstGeom prst="rect">
            <a:avLst/>
          </a:prstGeom>
          <a:noFill/>
          <a:ln w="9525">
            <a:noFill/>
            <a:miter lim="800000"/>
            <a:headEnd/>
            <a:tailEnd/>
          </a:ln>
          <a:effectLst/>
        </p:spPr>
        <p:txBody>
          <a:bodyPr lIns="59946" tIns="29968" rIns="59946" bIns="29968">
            <a:spAutoFit/>
          </a:bodyPr>
          <a:lstStyle/>
          <a:p>
            <a:pPr eaLnBrk="0" hangingPunct="0">
              <a:lnSpc>
                <a:spcPct val="65000"/>
              </a:lnSpc>
              <a:spcBef>
                <a:spcPct val="50000"/>
              </a:spcBef>
              <a:defRPr/>
            </a:pPr>
            <a:r>
              <a:rPr lang="en-US" sz="368"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36" b="1" dirty="0">
                <a:solidFill>
                  <a:schemeClr val="bg1">
                    <a:lumMod val="75000"/>
                  </a:schemeClr>
                </a:solidFill>
                <a:latin typeface="Arial" charset="0"/>
              </a:rPr>
              <a:t>www.PosterPresentations.com</a:t>
            </a:r>
          </a:p>
        </p:txBody>
      </p:sp>
      <p:sp>
        <p:nvSpPr>
          <p:cNvPr id="21" name="Rectangle 33"/>
          <p:cNvSpPr>
            <a:spLocks noChangeArrowheads="1"/>
          </p:cNvSpPr>
          <p:nvPr userDrawn="1"/>
        </p:nvSpPr>
        <p:spPr bwMode="auto">
          <a:xfrm>
            <a:off x="20270660" y="3407304"/>
            <a:ext cx="9370899" cy="17374195"/>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0060" tIns="30029" rIns="60060" bIns="30029" anchor="ctr"/>
          <a:lstStyle/>
          <a:p>
            <a:pPr>
              <a:defRPr/>
            </a:pPr>
            <a:endParaRPr lang="en-US" sz="5282" dirty="0"/>
          </a:p>
        </p:txBody>
      </p:sp>
      <p:sp>
        <p:nvSpPr>
          <p:cNvPr id="22" name="Rectangle 33"/>
          <p:cNvSpPr>
            <a:spLocks noChangeArrowheads="1"/>
          </p:cNvSpPr>
          <p:nvPr userDrawn="1"/>
        </p:nvSpPr>
        <p:spPr bwMode="auto">
          <a:xfrm>
            <a:off x="10450698" y="3407304"/>
            <a:ext cx="9370899" cy="17374195"/>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0060" tIns="30029" rIns="60060" bIns="30029" anchor="ctr"/>
          <a:lstStyle/>
          <a:p>
            <a:pPr>
              <a:defRPr/>
            </a:pPr>
            <a:endParaRPr lang="en-US" sz="5282" dirty="0"/>
          </a:p>
        </p:txBody>
      </p:sp>
      <p:grpSp>
        <p:nvGrpSpPr>
          <p:cNvPr id="131" name="Group 130"/>
          <p:cNvGrpSpPr>
            <a:grpSpLocks noChangeAspect="1"/>
          </p:cNvGrpSpPr>
          <p:nvPr userDrawn="1"/>
        </p:nvGrpSpPr>
        <p:grpSpPr>
          <a:xfrm>
            <a:off x="-6333514" y="2"/>
            <a:ext cx="6077901" cy="21383623"/>
            <a:chOff x="-11220550" y="-1"/>
            <a:chExt cx="11014226" cy="27432000"/>
          </a:xfrm>
        </p:grpSpPr>
        <p:sp>
          <p:nvSpPr>
            <p:cNvPr id="132" name="Rectangle 131"/>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396418" rtl="0" eaLnBrk="1" fontAlgn="auto" latinLnBrk="0" hangingPunct="1">
                <a:lnSpc>
                  <a:spcPct val="100000"/>
                </a:lnSpc>
                <a:spcBef>
                  <a:spcPts val="0"/>
                </a:spcBef>
                <a:spcAft>
                  <a:spcPts val="0"/>
                </a:spcAft>
                <a:buClrTx/>
                <a:buSzTx/>
                <a:buFontTx/>
                <a:buNone/>
                <a:tabLst/>
                <a:defRPr/>
              </a:pPr>
              <a:r>
                <a:rPr lang="en-US" sz="1839" b="1" spc="0" dirty="0">
                  <a:solidFill>
                    <a:srgbClr val="FF0000"/>
                  </a:solidFill>
                  <a:latin typeface="Trebuchet MS" pitchFamily="34" charset="0"/>
                </a:rPr>
                <a:t>(—THIS SIDEBAR DOES NOT PRINT—)</a:t>
              </a:r>
            </a:p>
            <a:p>
              <a:pPr marL="0" marR="0" indent="0" algn="ctr" defTabSz="1396418" rtl="0" eaLnBrk="1" fontAlgn="auto" latinLnBrk="0" hangingPunct="1">
                <a:lnSpc>
                  <a:spcPct val="100000"/>
                </a:lnSpc>
                <a:spcBef>
                  <a:spcPts val="0"/>
                </a:spcBef>
                <a:spcAft>
                  <a:spcPts val="0"/>
                </a:spcAft>
                <a:buClrTx/>
                <a:buSzTx/>
                <a:buFontTx/>
                <a:buNone/>
                <a:tabLst/>
                <a:defRPr/>
              </a:pPr>
              <a:endParaRPr lang="en-US" sz="1839" b="1" spc="552" dirty="0">
                <a:solidFill>
                  <a:schemeClr val="bg1"/>
                </a:solidFill>
                <a:latin typeface="Trebuchet MS" pitchFamily="34" charset="0"/>
              </a:endParaRPr>
            </a:p>
            <a:p>
              <a:pPr algn="ctr"/>
              <a:r>
                <a:rPr lang="en-US" sz="2575" b="1" spc="552" dirty="0">
                  <a:solidFill>
                    <a:schemeClr val="bg1"/>
                  </a:solidFill>
                  <a:latin typeface="Trebuchet MS" pitchFamily="34" charset="0"/>
                </a:rPr>
                <a:t>DESIGN</a:t>
              </a:r>
              <a:r>
                <a:rPr lang="en-US" sz="2575" b="1" spc="552" baseline="0" dirty="0">
                  <a:solidFill>
                    <a:schemeClr val="bg1"/>
                  </a:solidFill>
                  <a:latin typeface="Trebuchet MS" pitchFamily="34" charset="0"/>
                </a:rPr>
                <a:t> </a:t>
              </a:r>
              <a:r>
                <a:rPr lang="en-US" sz="2575" b="1" spc="552" dirty="0">
                  <a:solidFill>
                    <a:schemeClr val="bg1"/>
                  </a:solidFill>
                  <a:latin typeface="Trebuchet MS" pitchFamily="34" charset="0"/>
                </a:rPr>
                <a:t>GUIDE</a:t>
              </a:r>
            </a:p>
            <a:p>
              <a:pPr algn="ctr"/>
              <a:r>
                <a:rPr lang="en-US" sz="966" b="1" dirty="0">
                  <a:latin typeface="Trebuchet MS" pitchFamily="34" charset="0"/>
                </a:rPr>
                <a:t> </a:t>
              </a:r>
            </a:p>
            <a:p>
              <a:pPr defTabSz="3463258"/>
              <a:r>
                <a:rPr lang="en-US" sz="1655" i="0" dirty="0">
                  <a:latin typeface="Trebuchet MS" pitchFamily="34" charset="0"/>
                </a:rPr>
                <a:t>This PowerPoint</a:t>
              </a:r>
              <a:r>
                <a:rPr lang="en-US" sz="1655" i="0" baseline="0" dirty="0">
                  <a:latin typeface="Trebuchet MS" pitchFamily="34" charset="0"/>
                </a:rPr>
                <a:t> </a:t>
              </a:r>
              <a:r>
                <a:rPr lang="en-US" sz="1655" i="0" dirty="0">
                  <a:latin typeface="Trebuchet MS" pitchFamily="34" charset="0"/>
                </a:rPr>
                <a:t>2007 template produces</a:t>
              </a:r>
              <a:r>
                <a:rPr lang="en-US" sz="1655" i="0" baseline="0" dirty="0">
                  <a:latin typeface="Trebuchet MS" pitchFamily="34" charset="0"/>
                </a:rPr>
                <a:t> </a:t>
              </a:r>
              <a:r>
                <a:rPr lang="en-US" sz="1655" i="0" dirty="0">
                  <a:latin typeface="Trebuchet MS" pitchFamily="34" charset="0"/>
                </a:rPr>
                <a:t>a 48”x72” presentation poster. </a:t>
              </a:r>
              <a:r>
                <a:rPr lang="en-US" sz="1655" dirty="0">
                  <a:latin typeface="Trebuchet MS" pitchFamily="34" charset="0"/>
                </a:rPr>
                <a:t>You</a:t>
              </a:r>
              <a:r>
                <a:rPr lang="en-US" sz="1655" baseline="0" dirty="0">
                  <a:latin typeface="Trebuchet MS" pitchFamily="34" charset="0"/>
                </a:rPr>
                <a:t> can u</a:t>
              </a:r>
              <a:r>
                <a:rPr lang="en-US" sz="1655" dirty="0">
                  <a:latin typeface="Trebuchet MS" pitchFamily="34" charset="0"/>
                </a:rPr>
                <a:t>se</a:t>
              </a:r>
              <a:r>
                <a:rPr lang="en-US" sz="1655" baseline="0" dirty="0">
                  <a:latin typeface="Trebuchet MS" pitchFamily="34" charset="0"/>
                </a:rPr>
                <a:t> it to create your research poster and </a:t>
              </a:r>
              <a:r>
                <a:rPr lang="en-US" sz="1655" dirty="0">
                  <a:latin typeface="Trebuchet MS" pitchFamily="34" charset="0"/>
                </a:rPr>
                <a:t>save valuable time placing titles, subtitles,</a:t>
              </a:r>
              <a:r>
                <a:rPr lang="en-US" sz="1655" baseline="0" dirty="0">
                  <a:latin typeface="Trebuchet MS" pitchFamily="34" charset="0"/>
                </a:rPr>
                <a:t> text, and graphics</a:t>
              </a:r>
              <a:r>
                <a:rPr lang="en-US" sz="1655" dirty="0">
                  <a:latin typeface="Trebuchet MS" pitchFamily="34" charset="0"/>
                </a:rPr>
                <a:t>. </a:t>
              </a:r>
            </a:p>
            <a:p>
              <a:pPr defTabSz="3463258"/>
              <a:r>
                <a:rPr lang="en-US" sz="966" dirty="0">
                  <a:latin typeface="Trebuchet MS" pitchFamily="34" charset="0"/>
                </a:rPr>
                <a:t> </a:t>
              </a:r>
            </a:p>
            <a:p>
              <a:pPr defTabSz="4036765"/>
              <a:r>
                <a:rPr lang="en-US" sz="1655" dirty="0">
                  <a:latin typeface="Trebuchet MS" pitchFamily="34" charset="0"/>
                </a:rPr>
                <a:t>We provide a series of online answer your poster production questions. To view our template tutorials, go online to </a:t>
              </a:r>
              <a:r>
                <a:rPr lang="en-US" sz="1655" b="1" dirty="0">
                  <a:solidFill>
                    <a:srgbClr val="FFC000"/>
                  </a:solidFill>
                  <a:latin typeface="Trebuchet MS" pitchFamily="34" charset="0"/>
                </a:rPr>
                <a:t>PosterPresentations.com</a:t>
              </a:r>
              <a:r>
                <a:rPr lang="en-US" sz="1655" b="1" dirty="0">
                  <a:solidFill>
                    <a:schemeClr val="bg1"/>
                  </a:solidFill>
                  <a:latin typeface="Trebuchet MS" pitchFamily="34" charset="0"/>
                </a:rPr>
                <a:t> </a:t>
              </a:r>
              <a:r>
                <a:rPr lang="en-US" sz="1655" dirty="0">
                  <a:solidFill>
                    <a:schemeClr val="bg1"/>
                  </a:solidFill>
                  <a:latin typeface="Trebuchet MS" pitchFamily="34" charset="0"/>
                </a:rPr>
                <a:t>and click on HELP DESK.</a:t>
              </a:r>
            </a:p>
            <a:p>
              <a:pPr defTabSz="4036765"/>
              <a:r>
                <a:rPr lang="en-US" sz="966" dirty="0">
                  <a:latin typeface="Trebuchet MS" pitchFamily="34" charset="0"/>
                </a:rPr>
                <a:t> </a:t>
              </a:r>
            </a:p>
            <a:p>
              <a:pPr defTabSz="4036765"/>
              <a:r>
                <a:rPr lang="en-US" sz="1655" dirty="0">
                  <a:solidFill>
                    <a:schemeClr val="bg1"/>
                  </a:solidFill>
                  <a:latin typeface="Trebuchet MS" pitchFamily="34" charset="0"/>
                </a:rPr>
                <a:t>When</a:t>
              </a:r>
              <a:r>
                <a:rPr lang="en-US" sz="1655" baseline="0" dirty="0">
                  <a:solidFill>
                    <a:schemeClr val="bg1"/>
                  </a:solidFill>
                  <a:latin typeface="Trebuchet MS" pitchFamily="34" charset="0"/>
                </a:rPr>
                <a:t> you are ready to</a:t>
              </a:r>
              <a:r>
                <a:rPr lang="en-US" sz="1655" dirty="0">
                  <a:solidFill>
                    <a:schemeClr val="bg1"/>
                  </a:solidFill>
                  <a:latin typeface="Trebuchet MS" pitchFamily="34" charset="0"/>
                </a:rPr>
                <a:t> </a:t>
              </a:r>
              <a:r>
                <a:rPr lang="en-US" sz="1655" baseline="0" dirty="0">
                  <a:solidFill>
                    <a:schemeClr val="bg1"/>
                  </a:solidFill>
                  <a:latin typeface="Trebuchet MS" pitchFamily="34" charset="0"/>
                </a:rPr>
                <a:t> print your poster</a:t>
              </a:r>
              <a:r>
                <a:rPr lang="en-US" sz="1655" dirty="0">
                  <a:solidFill>
                    <a:schemeClr val="bg1"/>
                  </a:solidFill>
                  <a:latin typeface="Trebuchet MS" pitchFamily="34" charset="0"/>
                </a:rPr>
                <a:t>,</a:t>
              </a:r>
              <a:r>
                <a:rPr lang="en-US" sz="1655" baseline="0" dirty="0">
                  <a:solidFill>
                    <a:schemeClr val="bg1"/>
                  </a:solidFill>
                  <a:latin typeface="Trebuchet MS" pitchFamily="34" charset="0"/>
                </a:rPr>
                <a:t> go online to </a:t>
              </a:r>
              <a:r>
                <a:rPr lang="en-US" sz="1655" b="0" dirty="0">
                  <a:solidFill>
                    <a:schemeClr val="bg1"/>
                  </a:solidFill>
                  <a:latin typeface="Trebuchet MS" pitchFamily="34" charset="0"/>
                </a:rPr>
                <a:t>PosterPresentations.com</a:t>
              </a:r>
              <a:br>
                <a:rPr lang="en-US" sz="1655" dirty="0">
                  <a:solidFill>
                    <a:schemeClr val="bg1"/>
                  </a:solidFill>
                  <a:latin typeface="Trebuchet MS" pitchFamily="34" charset="0"/>
                </a:rPr>
              </a:br>
              <a:r>
                <a:rPr lang="en-US" sz="966" dirty="0">
                  <a:solidFill>
                    <a:schemeClr val="bg1"/>
                  </a:solidFill>
                  <a:latin typeface="Trebuchet MS" pitchFamily="34" charset="0"/>
                </a:rPr>
                <a:t> </a:t>
              </a:r>
            </a:p>
            <a:p>
              <a:pPr algn="l" defTabSz="3463258"/>
              <a:r>
                <a:rPr lang="en-US" sz="1655" b="0" dirty="0">
                  <a:solidFill>
                    <a:schemeClr val="bg1"/>
                  </a:solidFill>
                  <a:latin typeface="Trebuchet MS" pitchFamily="34" charset="0"/>
                </a:rPr>
                <a:t>Need</a:t>
              </a:r>
              <a:r>
                <a:rPr lang="en-US" sz="1655" b="0" baseline="0" dirty="0">
                  <a:solidFill>
                    <a:schemeClr val="bg1"/>
                  </a:solidFill>
                  <a:latin typeface="Trebuchet MS" pitchFamily="34" charset="0"/>
                </a:rPr>
                <a:t> assistance? Call us at </a:t>
              </a:r>
              <a:r>
                <a:rPr lang="en-US" sz="1655" b="0" dirty="0">
                  <a:solidFill>
                    <a:srgbClr val="FFC000"/>
                  </a:solidFill>
                  <a:latin typeface="Trebuchet MS" pitchFamily="34" charset="0"/>
                </a:rPr>
                <a:t>1.510.649.3001</a:t>
              </a:r>
            </a:p>
            <a:p>
              <a:pPr algn="l" defTabSz="3463258"/>
              <a:r>
                <a:rPr lang="en-US" sz="966" b="1" dirty="0">
                  <a:solidFill>
                    <a:srgbClr val="FFFF00"/>
                  </a:solidFill>
                  <a:latin typeface="Trebuchet MS" pitchFamily="34" charset="0"/>
                </a:rPr>
                <a:t> </a:t>
              </a:r>
            </a:p>
            <a:p>
              <a:pPr algn="l" defTabSz="3463258"/>
              <a:endParaRPr lang="en-US" sz="966" b="1" dirty="0">
                <a:solidFill>
                  <a:srgbClr val="FFFF00"/>
                </a:solidFill>
                <a:latin typeface="Trebuchet MS" pitchFamily="34" charset="0"/>
              </a:endParaRPr>
            </a:p>
            <a:p>
              <a:pPr algn="l" defTabSz="3463258"/>
              <a:endParaRPr lang="en-US" sz="966" b="1" dirty="0">
                <a:solidFill>
                  <a:srgbClr val="FFFF00"/>
                </a:solidFill>
                <a:latin typeface="Trebuchet MS" pitchFamily="34" charset="0"/>
              </a:endParaRPr>
            </a:p>
            <a:p>
              <a:pPr algn="l" defTabSz="3463258"/>
              <a:endParaRPr lang="en-US" sz="966" b="1" dirty="0">
                <a:solidFill>
                  <a:srgbClr val="FFFF00"/>
                </a:solidFill>
                <a:latin typeface="Trebuchet MS" pitchFamily="34" charset="0"/>
              </a:endParaRPr>
            </a:p>
            <a:p>
              <a:pPr algn="l" defTabSz="3463258"/>
              <a:endParaRPr lang="en-US" sz="966" b="1" dirty="0">
                <a:solidFill>
                  <a:srgbClr val="FFFF00"/>
                </a:solidFill>
                <a:latin typeface="Trebuchet MS" pitchFamily="34" charset="0"/>
              </a:endParaRPr>
            </a:p>
            <a:p>
              <a:pPr algn="ctr"/>
              <a:endParaRPr lang="en-US" sz="1472" b="1" dirty="0">
                <a:solidFill>
                  <a:schemeClr val="bg1"/>
                </a:solidFill>
                <a:latin typeface="Trebuchet MS" pitchFamily="34" charset="0"/>
              </a:endParaRPr>
            </a:p>
            <a:p>
              <a:pPr algn="ctr"/>
              <a:r>
                <a:rPr lang="en-US" sz="2575" b="1" spc="552" dirty="0">
                  <a:solidFill>
                    <a:schemeClr val="bg1"/>
                  </a:solidFill>
                  <a:latin typeface="Trebuchet MS" pitchFamily="34" charset="0"/>
                </a:rPr>
                <a:t>QUICK START</a:t>
              </a:r>
            </a:p>
            <a:p>
              <a:pPr algn="ctr"/>
              <a:r>
                <a:rPr lang="en-US" sz="966" b="1" baseline="0" dirty="0">
                  <a:solidFill>
                    <a:schemeClr val="bg1"/>
                  </a:solidFill>
                  <a:latin typeface="Trebuchet MS" pitchFamily="34" charset="0"/>
                </a:rPr>
                <a:t> </a:t>
              </a:r>
            </a:p>
            <a:p>
              <a:pPr algn="ctr"/>
              <a:r>
                <a:rPr lang="en-US" sz="1839" b="1" baseline="0" dirty="0">
                  <a:solidFill>
                    <a:srgbClr val="FFC000"/>
                  </a:solidFill>
                  <a:latin typeface="Trebuchet MS" pitchFamily="34" charset="0"/>
                </a:rPr>
                <a:t>Zoom in and out</a:t>
              </a:r>
            </a:p>
            <a:p>
              <a:pPr marL="1106698" indent="0" algn="l" defTabSz="782573"/>
              <a:r>
                <a:rPr lang="en-US" sz="1472"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655" b="0" baseline="0" dirty="0">
                <a:solidFill>
                  <a:schemeClr val="bg1"/>
                </a:solidFill>
                <a:latin typeface="Trebuchet MS" pitchFamily="34" charset="0"/>
              </a:endParaRPr>
            </a:p>
            <a:p>
              <a:pPr algn="ctr"/>
              <a:r>
                <a:rPr lang="en-US" sz="1839" b="1" baseline="0" dirty="0">
                  <a:solidFill>
                    <a:srgbClr val="FFC000"/>
                  </a:solidFill>
                  <a:latin typeface="Trebuchet MS" pitchFamily="34" charset="0"/>
                </a:rPr>
                <a:t>Title, Authors, and Affiliations</a:t>
              </a:r>
            </a:p>
            <a:p>
              <a:pPr algn="l"/>
              <a:r>
                <a:rPr lang="en-US" sz="1472" b="0" baseline="0" dirty="0">
                  <a:solidFill>
                    <a:schemeClr val="bg1">
                      <a:lumMod val="75000"/>
                    </a:schemeClr>
                  </a:solidFill>
                  <a:latin typeface="Trebuchet MS" pitchFamily="34" charset="0"/>
                </a:rPr>
                <a:t>Start designing your poster by adding the title, the names of the authors, and the affiliated institutions. </a:t>
              </a:r>
              <a:r>
                <a:rPr lang="en-US" sz="1472"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966" b="0" spc="0" baseline="0" dirty="0">
                  <a:solidFill>
                    <a:schemeClr val="bg1">
                      <a:lumMod val="75000"/>
                    </a:schemeClr>
                  </a:solidFill>
                  <a:latin typeface="Trebuchet MS" pitchFamily="34" charset="0"/>
                </a:rPr>
                <a:t> </a:t>
              </a:r>
            </a:p>
            <a:p>
              <a:pPr algn="l"/>
              <a:r>
                <a:rPr lang="en-US" sz="1472" b="1" spc="276" baseline="0" dirty="0">
                  <a:solidFill>
                    <a:srgbClr val="FFC000"/>
                  </a:solidFill>
                  <a:latin typeface="Trebuchet MS" pitchFamily="34" charset="0"/>
                </a:rPr>
                <a:t>TIP</a:t>
              </a:r>
              <a:r>
                <a:rPr lang="en-US" sz="1472" b="1" baseline="0" dirty="0">
                  <a:solidFill>
                    <a:srgbClr val="FFC000"/>
                  </a:solidFill>
                  <a:latin typeface="Trebuchet MS" pitchFamily="34" charset="0"/>
                </a:rPr>
                <a:t>: </a:t>
              </a:r>
              <a:r>
                <a:rPr lang="en-US" sz="1472" b="0" baseline="0" dirty="0">
                  <a:solidFill>
                    <a:schemeClr val="bg1">
                      <a:lumMod val="75000"/>
                    </a:schemeClr>
                  </a:solidFill>
                  <a:latin typeface="Trebuchet MS" pitchFamily="34" charset="0"/>
                </a:rPr>
                <a:t>The font size of your title should be bigger than your name(s) and institution name(s).</a:t>
              </a:r>
            </a:p>
            <a:p>
              <a:pPr algn="l"/>
              <a:endParaRPr lang="en-US" sz="1472" b="0" baseline="0" dirty="0">
                <a:solidFill>
                  <a:schemeClr val="bg1">
                    <a:lumMod val="75000"/>
                  </a:schemeClr>
                </a:solidFill>
                <a:latin typeface="Trebuchet MS" pitchFamily="34" charset="0"/>
              </a:endParaRPr>
            </a:p>
            <a:p>
              <a:pPr algn="l"/>
              <a:endParaRPr lang="en-US" sz="1472" b="0" baseline="0" dirty="0">
                <a:solidFill>
                  <a:schemeClr val="bg1">
                    <a:lumMod val="75000"/>
                  </a:schemeClr>
                </a:solidFill>
                <a:latin typeface="Trebuchet MS" pitchFamily="34" charset="0"/>
              </a:endParaRPr>
            </a:p>
            <a:p>
              <a:pPr algn="l"/>
              <a:br>
                <a:rPr lang="en-US" sz="1655" b="1" baseline="0" dirty="0">
                  <a:solidFill>
                    <a:schemeClr val="bg1"/>
                  </a:solidFill>
                  <a:latin typeface="Trebuchet MS" pitchFamily="34" charset="0"/>
                </a:rPr>
              </a:br>
              <a:endParaRPr lang="en-US" sz="1655" b="1" dirty="0">
                <a:solidFill>
                  <a:schemeClr val="bg1"/>
                </a:solidFill>
                <a:latin typeface="Trebuchet MS" pitchFamily="34" charset="0"/>
              </a:endParaRPr>
            </a:p>
            <a:p>
              <a:pPr algn="ctr"/>
              <a:endParaRPr lang="en-US" sz="1655" b="1" dirty="0">
                <a:solidFill>
                  <a:srgbClr val="FFC000"/>
                </a:solidFill>
                <a:latin typeface="Trebuchet MS" pitchFamily="34" charset="0"/>
              </a:endParaRPr>
            </a:p>
            <a:p>
              <a:pPr algn="ctr"/>
              <a:endParaRPr lang="en-US" sz="1655" b="1" dirty="0">
                <a:solidFill>
                  <a:srgbClr val="FFC000"/>
                </a:solidFill>
                <a:latin typeface="Trebuchet MS" pitchFamily="34" charset="0"/>
              </a:endParaRPr>
            </a:p>
            <a:p>
              <a:pPr algn="ctr"/>
              <a:r>
                <a:rPr lang="en-US" sz="1839" b="1" dirty="0">
                  <a:solidFill>
                    <a:srgbClr val="FFC000"/>
                  </a:solidFill>
                  <a:latin typeface="Trebuchet MS" pitchFamily="34" charset="0"/>
                </a:rPr>
                <a:t>Adding Logos</a:t>
              </a:r>
              <a:r>
                <a:rPr lang="en-US" sz="1839" b="1" baseline="0" dirty="0">
                  <a:solidFill>
                    <a:srgbClr val="FFC000"/>
                  </a:solidFill>
                  <a:latin typeface="Trebuchet MS" pitchFamily="34" charset="0"/>
                </a:rPr>
                <a:t> / Seals</a:t>
              </a:r>
            </a:p>
            <a:p>
              <a:pPr algn="l"/>
              <a:r>
                <a:rPr lang="en-US" sz="1472"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966" b="0" spc="276" baseline="0" dirty="0">
                <a:solidFill>
                  <a:schemeClr val="bg1">
                    <a:lumMod val="75000"/>
                  </a:schemeClr>
                </a:solidFill>
                <a:latin typeface="Trebuchet MS" pitchFamily="34" charset="0"/>
              </a:endParaRPr>
            </a:p>
            <a:p>
              <a:pPr algn="l"/>
              <a:r>
                <a:rPr lang="en-US" sz="1472" b="1" spc="276" baseline="0" dirty="0">
                  <a:solidFill>
                    <a:srgbClr val="FFC000"/>
                  </a:solidFill>
                  <a:latin typeface="Trebuchet MS" pitchFamily="34" charset="0"/>
                </a:rPr>
                <a:t>TIP:</a:t>
              </a:r>
              <a:r>
                <a:rPr lang="en-US" sz="1472" b="1" spc="0" baseline="0" dirty="0">
                  <a:solidFill>
                    <a:srgbClr val="FFC000"/>
                  </a:solidFill>
                  <a:latin typeface="Trebuchet MS" pitchFamily="34" charset="0"/>
                </a:rPr>
                <a:t> </a:t>
              </a:r>
              <a:r>
                <a:rPr lang="en-US" sz="1472" b="0" baseline="0" dirty="0">
                  <a:solidFill>
                    <a:schemeClr val="bg1">
                      <a:lumMod val="75000"/>
                    </a:schemeClr>
                  </a:solidFill>
                  <a:latin typeface="Trebuchet MS" pitchFamily="34" charset="0"/>
                </a:rPr>
                <a:t>See if your company’s logo is available on our free poster templates page.</a:t>
              </a:r>
            </a:p>
            <a:p>
              <a:pPr algn="l"/>
              <a:endParaRPr lang="en-US" sz="1472" b="0" baseline="0" dirty="0">
                <a:latin typeface="Trebuchet MS" pitchFamily="34" charset="0"/>
              </a:endParaRPr>
            </a:p>
            <a:p>
              <a:pPr algn="ctr"/>
              <a:r>
                <a:rPr lang="en-US" sz="1839" b="1" baseline="0" dirty="0">
                  <a:solidFill>
                    <a:srgbClr val="FFC000"/>
                  </a:solidFill>
                  <a:latin typeface="Trebuchet MS" pitchFamily="34" charset="0"/>
                </a:rPr>
                <a:t>Photographs / Graphics</a:t>
              </a:r>
            </a:p>
            <a:p>
              <a:pPr algn="l" defTabSz="899375"/>
              <a:r>
                <a:rPr lang="en-US" sz="1472"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472" b="0" spc="0" baseline="0" dirty="0">
                  <a:solidFill>
                    <a:schemeClr val="bg1">
                      <a:lumMod val="75000"/>
                    </a:schemeClr>
                  </a:solidFill>
                  <a:latin typeface="Trebuchet MS" pitchFamily="34" charset="0"/>
                </a:rPr>
                <a:t>disproportionally.</a:t>
              </a:r>
            </a:p>
            <a:p>
              <a:pPr algn="l" defTabSz="899375"/>
              <a:endParaRPr lang="en-US" sz="1472" b="0" baseline="0" dirty="0">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r>
                <a:rPr lang="en-US" sz="1839" b="1" baseline="0" dirty="0">
                  <a:solidFill>
                    <a:srgbClr val="FFC000"/>
                  </a:solidFill>
                  <a:latin typeface="Trebuchet MS" pitchFamily="34" charset="0"/>
                </a:rPr>
                <a:t>Image Quality Check</a:t>
              </a:r>
            </a:p>
            <a:p>
              <a:pPr lvl="0" algn="l" defTabSz="899375"/>
              <a:r>
                <a:rPr lang="en-US" sz="1472" b="0" baseline="0" dirty="0">
                  <a:solidFill>
                    <a:schemeClr val="bg1">
                      <a:lumMod val="75000"/>
                    </a:schemeClr>
                  </a:solidFill>
                  <a:latin typeface="Trebuchet MS" pitchFamily="34" charset="0"/>
                </a:rPr>
                <a:t>Zoom in and look at your images at 100% magnification. If they look good they will print well. </a:t>
              </a:r>
              <a:endParaRPr lang="en-US" sz="1655" b="0" dirty="0">
                <a:latin typeface="Trebuchet MS" pitchFamily="34" charset="0"/>
              </a:endParaRPr>
            </a:p>
          </p:txBody>
        </p:sp>
        <p:cxnSp>
          <p:nvCxnSpPr>
            <p:cNvPr id="133" name="Straight Connector 132"/>
            <p:cNvCxnSpPr/>
            <p:nvPr userDrawn="1"/>
          </p:nvCxnSpPr>
          <p:spPr>
            <a:xfrm>
              <a:off x="-11220550" y="6558957"/>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34" name="Picture 133"/>
            <p:cNvPicPr>
              <a:picLocks noChangeAspect="1"/>
            </p:cNvPicPr>
            <p:nvPr userDrawn="1"/>
          </p:nvPicPr>
          <p:blipFill>
            <a:blip r:embed="rId3"/>
            <a:stretch>
              <a:fillRect/>
            </a:stretch>
          </p:blipFill>
          <p:spPr>
            <a:xfrm>
              <a:off x="-10921163" y="8258380"/>
              <a:ext cx="1597665" cy="1001614"/>
            </a:xfrm>
            <a:prstGeom prst="rect">
              <a:avLst/>
            </a:prstGeom>
          </p:spPr>
        </p:pic>
        <p:pic>
          <p:nvPicPr>
            <p:cNvPr id="135" name="Picture 134"/>
            <p:cNvPicPr>
              <a:picLocks noChangeAspect="1"/>
            </p:cNvPicPr>
            <p:nvPr userDrawn="1"/>
          </p:nvPicPr>
          <p:blipFill>
            <a:blip r:embed="rId4"/>
            <a:stretch>
              <a:fillRect/>
            </a:stretch>
          </p:blipFill>
          <p:spPr>
            <a:xfrm>
              <a:off x="-10736023" y="12656056"/>
              <a:ext cx="9986807" cy="877998"/>
            </a:xfrm>
            <a:prstGeom prst="rect">
              <a:avLst/>
            </a:prstGeom>
          </p:spPr>
        </p:pic>
        <p:grpSp>
          <p:nvGrpSpPr>
            <p:cNvPr id="136" name="Group 135"/>
            <p:cNvGrpSpPr/>
            <p:nvPr userDrawn="1"/>
          </p:nvGrpSpPr>
          <p:grpSpPr>
            <a:xfrm>
              <a:off x="-9844889" y="20003968"/>
              <a:ext cx="7631078" cy="1882557"/>
              <a:chOff x="-4516464" y="11400895"/>
              <a:chExt cx="3516822" cy="1037911"/>
            </a:xfrm>
          </p:grpSpPr>
          <p:grpSp>
            <p:nvGrpSpPr>
              <p:cNvPr id="142" name="Group 141"/>
              <p:cNvGrpSpPr/>
              <p:nvPr userDrawn="1"/>
            </p:nvGrpSpPr>
            <p:grpSpPr>
              <a:xfrm>
                <a:off x="-2783494" y="11400929"/>
                <a:ext cx="624373" cy="845230"/>
                <a:chOff x="-3958698" y="11604666"/>
                <a:chExt cx="779266" cy="1211204"/>
              </a:xfrm>
            </p:grpSpPr>
            <p:pic>
              <p:nvPicPr>
                <p:cNvPr id="148" name="Picture 147"/>
                <p:cNvPicPr>
                  <a:picLocks noChangeAspect="1"/>
                </p:cNvPicPr>
                <p:nvPr userDrawn="1"/>
              </p:nvPicPr>
              <p:blipFill>
                <a:blip r:embed="rId5"/>
                <a:stretch>
                  <a:fillRect/>
                </a:stretch>
              </p:blipFill>
              <p:spPr>
                <a:xfrm>
                  <a:off x="-3948160" y="11604666"/>
                  <a:ext cx="768728" cy="1090753"/>
                </a:xfrm>
                <a:prstGeom prst="rect">
                  <a:avLst/>
                </a:prstGeom>
              </p:spPr>
            </p:pic>
            <p:sp>
              <p:nvSpPr>
                <p:cNvPr id="149" name="TextBox 56"/>
                <p:cNvSpPr txBox="1"/>
                <p:nvPr userDrawn="1"/>
              </p:nvSpPr>
              <p:spPr>
                <a:xfrm>
                  <a:off x="-3958698" y="12643655"/>
                  <a:ext cx="779263" cy="172215"/>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4" b="1" dirty="0">
                      <a:solidFill>
                        <a:schemeClr val="tx1"/>
                      </a:solidFill>
                    </a:rPr>
                    <a:t>ORIGINAL</a:t>
                  </a:r>
                </a:p>
              </p:txBody>
            </p:sp>
          </p:grpSp>
          <p:grpSp>
            <p:nvGrpSpPr>
              <p:cNvPr id="143" name="Group 142"/>
              <p:cNvGrpSpPr/>
              <p:nvPr userDrawn="1"/>
            </p:nvGrpSpPr>
            <p:grpSpPr>
              <a:xfrm>
                <a:off x="-2033159" y="11400907"/>
                <a:ext cx="1033517" cy="849883"/>
                <a:chOff x="-2921738" y="11667366"/>
                <a:chExt cx="1420279" cy="1167924"/>
              </a:xfrm>
            </p:grpSpPr>
            <p:pic>
              <p:nvPicPr>
                <p:cNvPr id="146" name="Picture 145"/>
                <p:cNvPicPr>
                  <a:picLocks noChangeAspect="1"/>
                </p:cNvPicPr>
                <p:nvPr userDrawn="1"/>
              </p:nvPicPr>
              <p:blipFill>
                <a:blip r:embed="rId5"/>
                <a:stretch>
                  <a:fillRect/>
                </a:stretch>
              </p:blipFill>
              <p:spPr>
                <a:xfrm>
                  <a:off x="-2921738" y="11667366"/>
                  <a:ext cx="1420279" cy="1029695"/>
                </a:xfrm>
                <a:prstGeom prst="rect">
                  <a:avLst/>
                </a:prstGeom>
              </p:spPr>
            </p:pic>
            <p:sp>
              <p:nvSpPr>
                <p:cNvPr id="147" name="TextBox 54"/>
                <p:cNvSpPr txBox="1"/>
                <p:nvPr userDrawn="1"/>
              </p:nvSpPr>
              <p:spPr>
                <a:xfrm>
                  <a:off x="-2918992" y="12642653"/>
                  <a:ext cx="1417533" cy="192637"/>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88" b="1" dirty="0">
                      <a:solidFill>
                        <a:schemeClr val="bg1"/>
                      </a:solidFill>
                    </a:rPr>
                    <a:t>DISTORTED</a:t>
                  </a:r>
                  <a:endParaRPr lang="en-US" sz="644" b="1" dirty="0">
                    <a:solidFill>
                      <a:schemeClr val="bg1"/>
                    </a:solidFill>
                  </a:endParaRPr>
                </a:p>
              </p:txBody>
            </p:sp>
          </p:grpSp>
          <p:pic>
            <p:nvPicPr>
              <p:cNvPr id="144" name="Picture 143"/>
              <p:cNvPicPr>
                <a:picLocks noChangeAspect="1"/>
              </p:cNvPicPr>
              <p:nvPr userDrawn="1"/>
            </p:nvPicPr>
            <p:blipFill>
              <a:blip r:embed="rId6"/>
              <a:stretch>
                <a:fillRect/>
              </a:stretch>
            </p:blipFill>
            <p:spPr>
              <a:xfrm>
                <a:off x="-4516464" y="11400895"/>
                <a:ext cx="1098742" cy="847761"/>
              </a:xfrm>
              <a:prstGeom prst="rect">
                <a:avLst/>
              </a:prstGeom>
            </p:spPr>
          </p:pic>
          <p:sp>
            <p:nvSpPr>
              <p:cNvPr id="145" name="TextBox 52"/>
              <p:cNvSpPr txBox="1"/>
              <p:nvPr userDrawn="1"/>
            </p:nvSpPr>
            <p:spPr>
              <a:xfrm>
                <a:off x="-4471893" y="12298627"/>
                <a:ext cx="1035685" cy="140179"/>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88" dirty="0">
                    <a:solidFill>
                      <a:schemeClr val="bg1"/>
                    </a:solidFill>
                  </a:rPr>
                  <a:t>Corner</a:t>
                </a:r>
                <a:r>
                  <a:rPr lang="en-US" sz="1288" baseline="0" dirty="0">
                    <a:solidFill>
                      <a:schemeClr val="bg1"/>
                    </a:solidFill>
                  </a:rPr>
                  <a:t> handles</a:t>
                </a:r>
                <a:endParaRPr lang="en-US" sz="1288" dirty="0">
                  <a:solidFill>
                    <a:schemeClr val="bg1"/>
                  </a:solidFill>
                </a:endParaRPr>
              </a:p>
            </p:txBody>
          </p:sp>
        </p:grpSp>
        <p:grpSp>
          <p:nvGrpSpPr>
            <p:cNvPr id="137" name="Group 136"/>
            <p:cNvGrpSpPr/>
            <p:nvPr userDrawn="1"/>
          </p:nvGrpSpPr>
          <p:grpSpPr>
            <a:xfrm>
              <a:off x="-9469616" y="23877378"/>
              <a:ext cx="7832607" cy="2027099"/>
              <a:chOff x="-4365242" y="13511542"/>
              <a:chExt cx="3609698" cy="1117602"/>
            </a:xfrm>
          </p:grpSpPr>
          <p:pic>
            <p:nvPicPr>
              <p:cNvPr id="138" name="Picture 137"/>
              <p:cNvPicPr/>
              <p:nvPr userDrawn="1"/>
            </p:nvPicPr>
            <p:blipFill>
              <a:blip r:embed="rId7"/>
              <a:stretch>
                <a:fillRect/>
              </a:stretch>
            </p:blipFill>
            <p:spPr>
              <a:xfrm>
                <a:off x="-4116855" y="13661577"/>
                <a:ext cx="1512652" cy="772700"/>
              </a:xfrm>
              <a:prstGeom prst="rect">
                <a:avLst/>
              </a:prstGeom>
            </p:spPr>
          </p:pic>
          <p:pic>
            <p:nvPicPr>
              <p:cNvPr id="139" name="Picture 138"/>
              <p:cNvPicPr/>
              <p:nvPr userDrawn="1"/>
            </p:nvPicPr>
            <p:blipFill>
              <a:blip r:embed="rId8"/>
              <a:stretch>
                <a:fillRect/>
              </a:stretch>
            </p:blipFill>
            <p:spPr>
              <a:xfrm>
                <a:off x="-2534018" y="13661577"/>
                <a:ext cx="1512652" cy="772700"/>
              </a:xfrm>
              <a:prstGeom prst="rect">
                <a:avLst/>
              </a:prstGeom>
            </p:spPr>
          </p:pic>
          <p:sp>
            <p:nvSpPr>
              <p:cNvPr id="140" name="TextBox 47"/>
              <p:cNvSpPr txBox="1"/>
              <p:nvPr userDrawn="1"/>
            </p:nvSpPr>
            <p:spPr>
              <a:xfrm rot="16200000">
                <a:off x="-4859006" y="14005306"/>
                <a:ext cx="1117601" cy="130073"/>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012" dirty="0">
                    <a:solidFill>
                      <a:srgbClr val="92D050"/>
                    </a:solidFill>
                  </a:rPr>
                  <a:t>Good</a:t>
                </a:r>
                <a:r>
                  <a:rPr lang="en-US" sz="1012" baseline="0" dirty="0">
                    <a:solidFill>
                      <a:srgbClr val="92D050"/>
                    </a:solidFill>
                  </a:rPr>
                  <a:t> </a:t>
                </a:r>
                <a:r>
                  <a:rPr lang="en-US" sz="1012" baseline="0" dirty="0">
                    <a:solidFill>
                      <a:schemeClr val="bg1"/>
                    </a:solidFill>
                  </a:rPr>
                  <a:t>printing quality</a:t>
                </a:r>
                <a:endParaRPr lang="en-US" sz="1012" dirty="0">
                  <a:solidFill>
                    <a:schemeClr val="bg1"/>
                  </a:solidFill>
                </a:endParaRPr>
              </a:p>
            </p:txBody>
          </p:sp>
          <p:sp>
            <p:nvSpPr>
              <p:cNvPr id="141" name="TextBox 48"/>
              <p:cNvSpPr txBox="1"/>
              <p:nvPr userDrawn="1"/>
            </p:nvSpPr>
            <p:spPr>
              <a:xfrm rot="16200000">
                <a:off x="-1385298" y="13999390"/>
                <a:ext cx="1117601" cy="141907"/>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4" dirty="0">
                    <a:solidFill>
                      <a:srgbClr val="FF0000"/>
                    </a:solidFill>
                  </a:rPr>
                  <a:t>Bad </a:t>
                </a:r>
                <a:r>
                  <a:rPr lang="en-US" sz="1104" dirty="0">
                    <a:solidFill>
                      <a:schemeClr val="bg1"/>
                    </a:solidFill>
                  </a:rPr>
                  <a:t>printing quality</a:t>
                </a:r>
              </a:p>
            </p:txBody>
          </p:sp>
        </p:grpSp>
      </p:grpSp>
      <p:grpSp>
        <p:nvGrpSpPr>
          <p:cNvPr id="150" name="Group 149"/>
          <p:cNvGrpSpPr>
            <a:grpSpLocks noChangeAspect="1"/>
          </p:cNvGrpSpPr>
          <p:nvPr userDrawn="1"/>
        </p:nvGrpSpPr>
        <p:grpSpPr>
          <a:xfrm>
            <a:off x="30508546" y="10929"/>
            <a:ext cx="6100182" cy="21372695"/>
            <a:chOff x="36782324" y="0"/>
            <a:chExt cx="11062139" cy="27432000"/>
          </a:xfrm>
        </p:grpSpPr>
        <p:sp>
          <p:nvSpPr>
            <p:cNvPr id="151" name="Rectangle 150"/>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2943" b="1" spc="552" dirty="0">
                  <a:solidFill>
                    <a:schemeClr val="bg1"/>
                  </a:solidFill>
                  <a:latin typeface="Trebuchet MS" pitchFamily="34" charset="0"/>
                </a:rPr>
                <a:t>QUICK START (cont.)</a:t>
              </a:r>
            </a:p>
            <a:p>
              <a:pPr algn="ctr"/>
              <a:endParaRPr lang="en-US" sz="2575" b="1" baseline="0" dirty="0">
                <a:solidFill>
                  <a:schemeClr val="bg1"/>
                </a:solidFill>
                <a:latin typeface="Trebuchet MS" pitchFamily="34" charset="0"/>
              </a:endParaRPr>
            </a:p>
            <a:p>
              <a:pPr algn="ctr"/>
              <a:r>
                <a:rPr lang="en-US" sz="1839" b="1" baseline="0" dirty="0">
                  <a:solidFill>
                    <a:srgbClr val="FFC000"/>
                  </a:solidFill>
                  <a:latin typeface="Trebuchet MS" pitchFamily="34" charset="0"/>
                </a:rPr>
                <a:t>How to change the template color theme</a:t>
              </a:r>
            </a:p>
            <a:p>
              <a:pPr marL="0" marR="0" lvl="2" indent="0" algn="l" defTabSz="105122" rtl="0" eaLnBrk="1" fontAlgn="auto" latinLnBrk="0" hangingPunct="1">
                <a:lnSpc>
                  <a:spcPct val="100000"/>
                </a:lnSpc>
                <a:spcBef>
                  <a:spcPts val="0"/>
                </a:spcBef>
                <a:spcAft>
                  <a:spcPts val="0"/>
                </a:spcAft>
                <a:buClrTx/>
                <a:buSzTx/>
                <a:buFontTx/>
                <a:buNone/>
                <a:tabLst/>
                <a:defRPr/>
              </a:pPr>
              <a:r>
                <a:rPr lang="en-US" sz="1472"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472" b="0" spc="0" baseline="0" dirty="0">
                  <a:solidFill>
                    <a:schemeClr val="bg1">
                      <a:lumMod val="75000"/>
                    </a:schemeClr>
                  </a:solidFill>
                  <a:latin typeface="Trebuchet MS" pitchFamily="34" charset="0"/>
                </a:rPr>
                <a:t>also create your own color theme.</a:t>
              </a:r>
            </a:p>
            <a:p>
              <a:pPr marL="0" marR="0" lvl="2" indent="0" algn="l" defTabSz="105122" rtl="0" eaLnBrk="1" fontAlgn="auto" latinLnBrk="0" hangingPunct="1">
                <a:lnSpc>
                  <a:spcPct val="100000"/>
                </a:lnSpc>
                <a:spcBef>
                  <a:spcPts val="0"/>
                </a:spcBef>
                <a:spcAft>
                  <a:spcPts val="0"/>
                </a:spcAft>
                <a:buClrTx/>
                <a:buSzTx/>
                <a:buFontTx/>
                <a:buNone/>
                <a:tabLst/>
                <a:defRPr/>
              </a:pPr>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r>
                <a:rPr lang="en-US" sz="1472"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5122"/>
              <a:endParaRPr lang="en-US" sz="1472" b="0" baseline="0" dirty="0">
                <a:solidFill>
                  <a:schemeClr val="bg1">
                    <a:lumMod val="75000"/>
                  </a:schemeClr>
                </a:solidFill>
                <a:latin typeface="Trebuchet MS" pitchFamily="34" charset="0"/>
              </a:endParaRPr>
            </a:p>
            <a:p>
              <a:pPr algn="ctr"/>
              <a:r>
                <a:rPr lang="en-US" sz="1839" b="1" baseline="0" dirty="0">
                  <a:solidFill>
                    <a:srgbClr val="FFC000"/>
                  </a:solidFill>
                  <a:latin typeface="Trebuchet MS" pitchFamily="34" charset="0"/>
                </a:rPr>
                <a:t>How to add Text</a:t>
              </a:r>
            </a:p>
            <a:p>
              <a:pPr marL="1591426" lvl="2" indent="0" algn="l" defTabSz="105122"/>
              <a:r>
                <a:rPr lang="en-US" sz="1472"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396418" lvl="2" indent="0" algn="l" defTabSz="105122"/>
              <a:endParaRPr lang="en-US" sz="1472" b="0" baseline="0" dirty="0">
                <a:solidFill>
                  <a:schemeClr val="bg1">
                    <a:lumMod val="75000"/>
                  </a:schemeClr>
                </a:solidFill>
                <a:latin typeface="Trebuchet MS" pitchFamily="34" charset="0"/>
              </a:endParaRPr>
            </a:p>
            <a:p>
              <a:pPr marL="0" marR="0" lvl="0" indent="0" algn="ctr" defTabSz="1396418" rtl="0" eaLnBrk="1" fontAlgn="auto" latinLnBrk="0" hangingPunct="1">
                <a:lnSpc>
                  <a:spcPct val="100000"/>
                </a:lnSpc>
                <a:spcBef>
                  <a:spcPts val="0"/>
                </a:spcBef>
                <a:spcAft>
                  <a:spcPts val="0"/>
                </a:spcAft>
                <a:buClrTx/>
                <a:buSzTx/>
                <a:buFontTx/>
                <a:buNone/>
                <a:tabLst/>
                <a:defRPr/>
              </a:pPr>
              <a:r>
                <a:rPr lang="en-US" sz="1472" b="0" baseline="0" dirty="0">
                  <a:solidFill>
                    <a:schemeClr val="bg1">
                      <a:lumMod val="75000"/>
                    </a:schemeClr>
                  </a:solidFill>
                  <a:latin typeface="Trebuchet MS" pitchFamily="34" charset="0"/>
                </a:rPr>
                <a:t> </a:t>
              </a:r>
              <a:r>
                <a:rPr kumimoji="0" lang="en-US" sz="1839"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5122" rtl="0" eaLnBrk="1" fontAlgn="auto" latinLnBrk="0" hangingPunct="1">
                <a:lnSpc>
                  <a:spcPct val="100000"/>
                </a:lnSpc>
                <a:spcBef>
                  <a:spcPts val="0"/>
                </a:spcBef>
                <a:spcAft>
                  <a:spcPts val="0"/>
                </a:spcAft>
                <a:buClrTx/>
                <a:buSzTx/>
                <a:buFontTx/>
                <a:buNone/>
                <a:tabLst/>
                <a:defRPr/>
              </a:pPr>
              <a:r>
                <a:rPr kumimoji="0" lang="en-US" sz="1472"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472" b="0" baseline="0" dirty="0">
                <a:solidFill>
                  <a:schemeClr val="bg1">
                    <a:lumMod val="75000"/>
                  </a:schemeClr>
                </a:solidFill>
                <a:latin typeface="Trebuchet MS" pitchFamily="34" charset="0"/>
              </a:endParaRPr>
            </a:p>
            <a:p>
              <a:pPr marL="1396418" lvl="2" indent="0" algn="l" defTabSz="105122"/>
              <a:endParaRPr lang="en-US" sz="1472" b="0" baseline="0" dirty="0">
                <a:solidFill>
                  <a:schemeClr val="bg1">
                    <a:lumMod val="75000"/>
                  </a:schemeClr>
                </a:solidFill>
                <a:latin typeface="Trebuchet MS" pitchFamily="34" charset="0"/>
              </a:endParaRPr>
            </a:p>
            <a:p>
              <a:pPr algn="ctr"/>
              <a:r>
                <a:rPr lang="en-US" sz="1839" b="1" baseline="0" dirty="0">
                  <a:solidFill>
                    <a:srgbClr val="FFC000"/>
                  </a:solidFill>
                  <a:latin typeface="Trebuchet MS" pitchFamily="34" charset="0"/>
                </a:rPr>
                <a:t>How to add Tables</a:t>
              </a:r>
            </a:p>
            <a:p>
              <a:pPr marL="893535" lvl="1" indent="0" algn="l" defTabSz="105122"/>
              <a:r>
                <a:rPr lang="en-US" sz="1472"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05122"/>
              <a:r>
                <a:rPr lang="en-US" sz="1472"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5122"/>
              <a:endParaRPr lang="en-US" sz="1472" b="0" baseline="0" dirty="0">
                <a:solidFill>
                  <a:schemeClr val="bg1">
                    <a:lumMod val="75000"/>
                  </a:schemeClr>
                </a:solidFill>
                <a:latin typeface="Trebuchet MS" pitchFamily="34" charset="0"/>
              </a:endParaRPr>
            </a:p>
            <a:p>
              <a:pPr marL="0" marR="0" lvl="0" indent="0" algn="ctr" defTabSz="1396418" rtl="0" eaLnBrk="1" fontAlgn="auto" latinLnBrk="0" hangingPunct="1">
                <a:lnSpc>
                  <a:spcPct val="100000"/>
                </a:lnSpc>
                <a:spcBef>
                  <a:spcPts val="0"/>
                </a:spcBef>
                <a:spcAft>
                  <a:spcPts val="0"/>
                </a:spcAft>
                <a:buClrTx/>
                <a:buSzTx/>
                <a:buFontTx/>
                <a:buNone/>
                <a:tabLst/>
                <a:defRPr/>
              </a:pPr>
              <a:r>
                <a:rPr kumimoji="0" lang="en-US" sz="1839"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5122" rtl="0" eaLnBrk="1" fontAlgn="auto" latinLnBrk="0" hangingPunct="1">
                <a:lnSpc>
                  <a:spcPct val="100000"/>
                </a:lnSpc>
                <a:spcBef>
                  <a:spcPts val="0"/>
                </a:spcBef>
                <a:spcAft>
                  <a:spcPts val="0"/>
                </a:spcAft>
                <a:buClrTx/>
                <a:buSzTx/>
                <a:buFontTx/>
                <a:buNone/>
                <a:tabLst/>
                <a:defRPr/>
              </a:pPr>
              <a:r>
                <a:rPr kumimoji="0" lang="en-US" sz="1472"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5122" rtl="0" eaLnBrk="1" fontAlgn="auto" latinLnBrk="0" hangingPunct="1">
                <a:lnSpc>
                  <a:spcPct val="100000"/>
                </a:lnSpc>
                <a:spcBef>
                  <a:spcPts val="0"/>
                </a:spcBef>
                <a:spcAft>
                  <a:spcPts val="0"/>
                </a:spcAft>
                <a:buClrTx/>
                <a:buSzTx/>
                <a:buFontTx/>
                <a:buNone/>
                <a:tabLst/>
                <a:defRPr/>
              </a:pPr>
              <a:endParaRPr kumimoji="0" lang="en-US" sz="1472"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396418" rtl="0" eaLnBrk="1" fontAlgn="auto" latinLnBrk="0" hangingPunct="1">
                <a:lnSpc>
                  <a:spcPct val="100000"/>
                </a:lnSpc>
                <a:spcBef>
                  <a:spcPts val="0"/>
                </a:spcBef>
                <a:spcAft>
                  <a:spcPts val="0"/>
                </a:spcAft>
                <a:buClrTx/>
                <a:buSzTx/>
                <a:buFontTx/>
                <a:buNone/>
                <a:tabLst/>
                <a:defRPr/>
              </a:pPr>
              <a:r>
                <a:rPr kumimoji="0" lang="en-US" sz="1839"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05122" rtl="0" eaLnBrk="1" fontAlgn="auto" latinLnBrk="0" hangingPunct="1">
                <a:lnSpc>
                  <a:spcPct val="100000"/>
                </a:lnSpc>
                <a:spcBef>
                  <a:spcPts val="0"/>
                </a:spcBef>
                <a:spcAft>
                  <a:spcPts val="0"/>
                </a:spcAft>
                <a:buClrTx/>
                <a:buSzTx/>
                <a:buFontTx/>
                <a:buNone/>
                <a:tabLst/>
                <a:defRPr/>
              </a:pPr>
              <a:r>
                <a:rPr kumimoji="0" lang="en-US" sz="1472"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396418" rtl="0" eaLnBrk="1" fontAlgn="auto" latinLnBrk="0" hangingPunct="1">
                <a:lnSpc>
                  <a:spcPct val="100000"/>
                </a:lnSpc>
                <a:spcBef>
                  <a:spcPts val="0"/>
                </a:spcBef>
                <a:spcAft>
                  <a:spcPts val="0"/>
                </a:spcAft>
                <a:buClrTx/>
                <a:buSzTx/>
                <a:buFontTx/>
                <a:buNone/>
                <a:tabLst/>
                <a:defRPr/>
              </a:pPr>
              <a:endParaRPr kumimoji="0" lang="en-US" sz="1839"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396418" rtl="0" eaLnBrk="1" fontAlgn="auto" latinLnBrk="0" hangingPunct="1">
                <a:lnSpc>
                  <a:spcPct val="100000"/>
                </a:lnSpc>
                <a:spcBef>
                  <a:spcPts val="0"/>
                </a:spcBef>
                <a:spcAft>
                  <a:spcPts val="0"/>
                </a:spcAft>
                <a:buClrTx/>
                <a:buSzTx/>
                <a:buFontTx/>
                <a:buNone/>
                <a:tabLst/>
                <a:defRPr/>
              </a:pPr>
              <a:r>
                <a:rPr kumimoji="0" lang="en-US" sz="1839"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5122" rtl="0" eaLnBrk="1" fontAlgn="auto" latinLnBrk="0" hangingPunct="1">
                <a:lnSpc>
                  <a:spcPct val="100000"/>
                </a:lnSpc>
                <a:spcBef>
                  <a:spcPts val="0"/>
                </a:spcBef>
                <a:spcAft>
                  <a:spcPts val="0"/>
                </a:spcAft>
                <a:buClrTx/>
                <a:buSzTx/>
                <a:buFontTx/>
                <a:buNone/>
                <a:tabLst/>
                <a:defRPr/>
              </a:pPr>
              <a:r>
                <a:rPr kumimoji="0" lang="en-US" sz="1472"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5122" rtl="0" eaLnBrk="1" fontAlgn="auto" latinLnBrk="0" hangingPunct="1">
                <a:lnSpc>
                  <a:spcPct val="100000"/>
                </a:lnSpc>
                <a:spcBef>
                  <a:spcPts val="0"/>
                </a:spcBef>
                <a:spcAft>
                  <a:spcPts val="0"/>
                </a:spcAft>
                <a:buClrTx/>
                <a:buSzTx/>
                <a:buFontTx/>
                <a:buNone/>
                <a:tabLst/>
                <a:defRPr/>
              </a:pPr>
              <a:endParaRPr kumimoji="0" lang="en-US" sz="1472"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396418" rtl="0" eaLnBrk="1" fontAlgn="auto" latinLnBrk="0" hangingPunct="1">
                <a:lnSpc>
                  <a:spcPct val="100000"/>
                </a:lnSpc>
                <a:spcBef>
                  <a:spcPts val="0"/>
                </a:spcBef>
                <a:spcAft>
                  <a:spcPts val="0"/>
                </a:spcAft>
                <a:buClrTx/>
                <a:buSzTx/>
                <a:buFontTx/>
                <a:buNone/>
                <a:tabLst/>
                <a:defRPr/>
              </a:pPr>
              <a:r>
                <a:rPr kumimoji="0" lang="en-US" sz="1839"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5122" rtl="0" eaLnBrk="1" fontAlgn="auto" latinLnBrk="0" hangingPunct="1">
                <a:lnSpc>
                  <a:spcPct val="100000"/>
                </a:lnSpc>
                <a:spcBef>
                  <a:spcPts val="0"/>
                </a:spcBef>
                <a:spcAft>
                  <a:spcPts val="0"/>
                </a:spcAft>
                <a:buClrTx/>
                <a:buSzTx/>
                <a:buFontTx/>
                <a:buNone/>
                <a:tabLst/>
                <a:defRPr/>
              </a:pPr>
              <a:r>
                <a:rPr kumimoji="0" lang="en-US" sz="1472"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5122" rtl="0" eaLnBrk="1" fontAlgn="auto" latinLnBrk="0" hangingPunct="1">
                <a:lnSpc>
                  <a:spcPct val="100000"/>
                </a:lnSpc>
                <a:spcBef>
                  <a:spcPts val="0"/>
                </a:spcBef>
                <a:spcAft>
                  <a:spcPts val="0"/>
                </a:spcAft>
                <a:buClrTx/>
                <a:buSzTx/>
                <a:buFontTx/>
                <a:buNone/>
                <a:tabLst/>
                <a:defRPr/>
              </a:pPr>
              <a:endParaRPr lang="en-US" sz="1288" b="0" baseline="0" dirty="0">
                <a:solidFill>
                  <a:schemeClr val="bg1">
                    <a:lumMod val="75000"/>
                  </a:schemeClr>
                </a:solidFill>
                <a:latin typeface="Trebuchet MS" pitchFamily="34" charset="0"/>
              </a:endParaRPr>
            </a:p>
            <a:p>
              <a:pPr marL="0" marR="0" lvl="0" indent="0" algn="l" defTabSz="105122" rtl="0" eaLnBrk="1" fontAlgn="auto" latinLnBrk="0" hangingPunct="1">
                <a:lnSpc>
                  <a:spcPct val="100000"/>
                </a:lnSpc>
                <a:spcBef>
                  <a:spcPts val="0"/>
                </a:spcBef>
                <a:spcAft>
                  <a:spcPts val="0"/>
                </a:spcAft>
                <a:buClrTx/>
                <a:buSzTx/>
                <a:buFontTx/>
                <a:buNone/>
                <a:tabLst/>
                <a:defRPr/>
              </a:pPr>
              <a:endParaRPr kumimoji="0" lang="en-US" sz="1472"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152" name="Picture 151"/>
            <p:cNvPicPr/>
            <p:nvPr userDrawn="1"/>
          </p:nvPicPr>
          <p:blipFill>
            <a:blip r:embed="rId9"/>
            <a:stretch>
              <a:fillRect/>
            </a:stretch>
          </p:blipFill>
          <p:spPr>
            <a:xfrm>
              <a:off x="39540164" y="3688889"/>
              <a:ext cx="5586150" cy="1716939"/>
            </a:xfrm>
            <a:prstGeom prst="rect">
              <a:avLst/>
            </a:prstGeom>
          </p:spPr>
        </p:pic>
        <p:pic>
          <p:nvPicPr>
            <p:cNvPr id="153" name="Picture 152"/>
            <p:cNvPicPr>
              <a:picLocks noChangeAspect="1"/>
            </p:cNvPicPr>
            <p:nvPr userDrawn="1"/>
          </p:nvPicPr>
          <p:blipFill>
            <a:blip r:embed="rId10"/>
            <a:stretch>
              <a:fillRect/>
            </a:stretch>
          </p:blipFill>
          <p:spPr>
            <a:xfrm>
              <a:off x="37163425" y="8002947"/>
              <a:ext cx="2969584" cy="1140240"/>
            </a:xfrm>
            <a:prstGeom prst="rect">
              <a:avLst/>
            </a:prstGeom>
            <a:ln>
              <a:noFill/>
            </a:ln>
          </p:spPr>
        </p:pic>
        <p:pic>
          <p:nvPicPr>
            <p:cNvPr id="154" name="Picture 153"/>
            <p:cNvPicPr/>
            <p:nvPr userDrawn="1"/>
          </p:nvPicPr>
          <p:blipFill>
            <a:blip r:embed="rId11"/>
            <a:stretch>
              <a:fillRect/>
            </a:stretch>
          </p:blipFill>
          <p:spPr>
            <a:xfrm>
              <a:off x="37593435" y="11823083"/>
              <a:ext cx="1482265" cy="825421"/>
            </a:xfrm>
            <a:prstGeom prst="rect">
              <a:avLst/>
            </a:prstGeom>
          </p:spPr>
        </p:pic>
        <p:grpSp>
          <p:nvGrpSpPr>
            <p:cNvPr id="155" name="Group 154"/>
            <p:cNvGrpSpPr/>
            <p:nvPr userDrawn="1"/>
          </p:nvGrpSpPr>
          <p:grpSpPr>
            <a:xfrm>
              <a:off x="37163426" y="23152352"/>
              <a:ext cx="10354213" cy="1052915"/>
              <a:chOff x="31687960" y="29635357"/>
              <a:chExt cx="9771399" cy="1090622"/>
            </a:xfrm>
          </p:grpSpPr>
          <p:sp>
            <p:nvSpPr>
              <p:cNvPr id="157" name="Rounded Rectangle 156"/>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sz="5150"/>
              </a:p>
            </p:txBody>
          </p:sp>
          <p:pic>
            <p:nvPicPr>
              <p:cNvPr id="158" name="Picture 157"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159" name="TextBox 66"/>
              <p:cNvSpPr txBox="1"/>
              <p:nvPr userDrawn="1"/>
            </p:nvSpPr>
            <p:spPr>
              <a:xfrm>
                <a:off x="32788169" y="29887288"/>
                <a:ext cx="8671190" cy="649745"/>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288" dirty="0">
                    <a:solidFill>
                      <a:schemeClr val="tx2"/>
                    </a:solidFill>
                    <a:latin typeface="Trebuchet MS" pitchFamily="34" charset="0"/>
                  </a:rPr>
                  <a:t>Student</a:t>
                </a:r>
                <a:r>
                  <a:rPr lang="en-US" sz="1288" baseline="0" dirty="0">
                    <a:solidFill>
                      <a:schemeClr val="tx2"/>
                    </a:solidFill>
                    <a:latin typeface="Trebuchet MS" pitchFamily="34" charset="0"/>
                  </a:rPr>
                  <a:t> discounts are available on our </a:t>
                </a:r>
                <a:r>
                  <a:rPr lang="en-US" sz="1288" baseline="0" dirty="0" err="1">
                    <a:solidFill>
                      <a:schemeClr val="tx2"/>
                    </a:solidFill>
                    <a:latin typeface="Trebuchet MS" pitchFamily="34" charset="0"/>
                  </a:rPr>
                  <a:t>Facebook</a:t>
                </a:r>
                <a:r>
                  <a:rPr lang="en-US" sz="1288" baseline="0" dirty="0">
                    <a:solidFill>
                      <a:schemeClr val="tx2"/>
                    </a:solidFill>
                    <a:latin typeface="Trebuchet MS" pitchFamily="34" charset="0"/>
                  </a:rPr>
                  <a:t> page.</a:t>
                </a:r>
                <a:br>
                  <a:rPr lang="en-US" sz="1288" baseline="0" dirty="0">
                    <a:solidFill>
                      <a:schemeClr val="tx2"/>
                    </a:solidFill>
                    <a:latin typeface="Trebuchet MS" pitchFamily="34" charset="0"/>
                  </a:rPr>
                </a:br>
                <a:r>
                  <a:rPr lang="en-US" sz="1288" baseline="0" dirty="0">
                    <a:solidFill>
                      <a:schemeClr val="tx2"/>
                    </a:solidFill>
                    <a:latin typeface="Trebuchet MS" pitchFamily="34" charset="0"/>
                  </a:rPr>
                  <a:t>Go to </a:t>
                </a:r>
                <a:r>
                  <a:rPr lang="en-US" sz="1288" u="sng" baseline="0" dirty="0">
                    <a:solidFill>
                      <a:schemeClr val="tx2"/>
                    </a:solidFill>
                    <a:latin typeface="Trebuchet MS" pitchFamily="34" charset="0"/>
                  </a:rPr>
                  <a:t>PosterPresentations.com</a:t>
                </a:r>
                <a:r>
                  <a:rPr lang="en-US" sz="1288" baseline="0" dirty="0">
                    <a:solidFill>
                      <a:schemeClr val="tx2"/>
                    </a:solidFill>
                    <a:latin typeface="Trebuchet MS" pitchFamily="34" charset="0"/>
                  </a:rPr>
                  <a:t> and click on the FB icon. </a:t>
                </a:r>
                <a:endParaRPr lang="en-US" sz="1288" dirty="0">
                  <a:solidFill>
                    <a:schemeClr val="tx2"/>
                  </a:solidFill>
                  <a:latin typeface="Trebuchet MS" pitchFamily="34" charset="0"/>
                </a:endParaRPr>
              </a:p>
            </p:txBody>
          </p:sp>
        </p:grpSp>
        <p:sp>
          <p:nvSpPr>
            <p:cNvPr id="156" name="TextBox 63"/>
            <p:cNvSpPr txBox="1"/>
            <p:nvPr userDrawn="1"/>
          </p:nvSpPr>
          <p:spPr>
            <a:xfrm>
              <a:off x="37163425" y="24536528"/>
              <a:ext cx="4015248" cy="1017540"/>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288" dirty="0">
                  <a:solidFill>
                    <a:schemeClr val="bg1"/>
                  </a:solidFill>
                  <a:latin typeface="Calibri" panose="020F0502020204030204" pitchFamily="34" charset="0"/>
                </a:rPr>
                <a:t>© 2015</a:t>
              </a:r>
              <a:r>
                <a:rPr lang="en-US" sz="1288" baseline="0" dirty="0">
                  <a:solidFill>
                    <a:schemeClr val="bg1"/>
                  </a:solidFill>
                  <a:latin typeface="Calibri" panose="020F0502020204030204" pitchFamily="34" charset="0"/>
                </a:rPr>
                <a:t> </a:t>
              </a:r>
              <a:r>
                <a:rPr lang="en-US" sz="1288" dirty="0">
                  <a:solidFill>
                    <a:schemeClr val="bg1"/>
                  </a:solidFill>
                  <a:latin typeface="Calibri" panose="020F0502020204030204" pitchFamily="34" charset="0"/>
                </a:rPr>
                <a:t>PosterPresentations.com</a:t>
              </a:r>
            </a:p>
            <a:p>
              <a:pPr marL="156223" indent="0">
                <a:lnSpc>
                  <a:spcPct val="100000"/>
                </a:lnSpc>
              </a:pPr>
              <a:r>
                <a:rPr lang="en-US" sz="1288" dirty="0">
                  <a:solidFill>
                    <a:schemeClr val="bg1"/>
                  </a:solidFill>
                  <a:latin typeface="Calibri" panose="020F0502020204030204" pitchFamily="34" charset="0"/>
                </a:rPr>
                <a:t>2117 Fourth Street ,</a:t>
              </a:r>
              <a:r>
                <a:rPr lang="en-US" sz="1288" baseline="0" dirty="0">
                  <a:solidFill>
                    <a:schemeClr val="bg1"/>
                  </a:solidFill>
                  <a:latin typeface="Calibri" panose="020F0502020204030204" pitchFamily="34" charset="0"/>
                </a:rPr>
                <a:t> Unit C</a:t>
              </a:r>
            </a:p>
            <a:p>
              <a:pPr marL="156223" indent="0">
                <a:lnSpc>
                  <a:spcPct val="100000"/>
                </a:lnSpc>
              </a:pPr>
              <a:r>
                <a:rPr lang="en-US" sz="1288" baseline="0" dirty="0">
                  <a:solidFill>
                    <a:schemeClr val="bg1"/>
                  </a:solidFill>
                  <a:latin typeface="Calibri" panose="020F0502020204030204" pitchFamily="34" charset="0"/>
                </a:rPr>
                <a:t>Berkeley CA 94710</a:t>
              </a:r>
              <a:br>
                <a:rPr lang="en-US" sz="1288" baseline="0" dirty="0">
                  <a:solidFill>
                    <a:schemeClr val="bg1"/>
                  </a:solidFill>
                  <a:latin typeface="Calibri" panose="020F0502020204030204" pitchFamily="34" charset="0"/>
                </a:rPr>
              </a:br>
              <a:r>
                <a:rPr lang="en-US" sz="1288" b="1" baseline="0" dirty="0">
                  <a:solidFill>
                    <a:srgbClr val="FFFF00"/>
                  </a:solidFill>
                  <a:latin typeface="Calibri" panose="020F0502020204030204" pitchFamily="34" charset="0"/>
                </a:rPr>
                <a:t>posterpresenter@gmail.com</a:t>
              </a:r>
              <a:endParaRPr lang="en-US" sz="1288" b="1" dirty="0">
                <a:solidFill>
                  <a:srgbClr val="FFFF00"/>
                </a:solidFill>
                <a:latin typeface="Calibri" panose="020F0502020204030204" pitchFamily="34" charset="0"/>
              </a:endParaRPr>
            </a:p>
          </p:txBody>
        </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882847" rtl="0" eaLnBrk="1" latinLnBrk="0" hangingPunct="1">
        <a:spcBef>
          <a:spcPct val="0"/>
        </a:spcBef>
        <a:buNone/>
        <a:defRPr sz="5794" kern="1200">
          <a:solidFill>
            <a:schemeClr val="bg1"/>
          </a:solidFill>
          <a:latin typeface="Trebuchet MS" pitchFamily="34" charset="0"/>
          <a:ea typeface="+mj-ea"/>
          <a:cs typeface="+mj-cs"/>
        </a:defRPr>
      </a:lvl1pPr>
    </p:titleStyle>
    <p:bodyStyle>
      <a:lvl1pPr marL="1081068" indent="-1081068" algn="l" defTabSz="2882847" rtl="0" eaLnBrk="1" latinLnBrk="0" hangingPunct="1">
        <a:spcBef>
          <a:spcPct val="20000"/>
        </a:spcBef>
        <a:buFont typeface="Arial" pitchFamily="34" charset="0"/>
        <a:buChar char="•"/>
        <a:defRPr sz="10117" kern="1200">
          <a:solidFill>
            <a:schemeClr val="tx1"/>
          </a:solidFill>
          <a:latin typeface="+mn-lt"/>
          <a:ea typeface="+mn-ea"/>
          <a:cs typeface="+mn-cs"/>
        </a:defRPr>
      </a:lvl1pPr>
      <a:lvl2pPr marL="2342314" indent="-900889" algn="l" defTabSz="2882847" rtl="0" eaLnBrk="1" latinLnBrk="0" hangingPunct="1">
        <a:spcBef>
          <a:spcPct val="20000"/>
        </a:spcBef>
        <a:buFont typeface="Arial" pitchFamily="34" charset="0"/>
        <a:buChar char="–"/>
        <a:defRPr sz="8829" kern="1200">
          <a:solidFill>
            <a:schemeClr val="tx1"/>
          </a:solidFill>
          <a:latin typeface="+mn-lt"/>
          <a:ea typeface="+mn-ea"/>
          <a:cs typeface="+mn-cs"/>
        </a:defRPr>
      </a:lvl2pPr>
      <a:lvl3pPr marL="3603560" indent="-720713" algn="l" defTabSz="2882847" rtl="0" eaLnBrk="1" latinLnBrk="0" hangingPunct="1">
        <a:spcBef>
          <a:spcPct val="20000"/>
        </a:spcBef>
        <a:buFont typeface="Arial" pitchFamily="34" charset="0"/>
        <a:buChar char="•"/>
        <a:defRPr sz="7634" kern="1200">
          <a:solidFill>
            <a:schemeClr val="tx1"/>
          </a:solidFill>
          <a:latin typeface="+mn-lt"/>
          <a:ea typeface="+mn-ea"/>
          <a:cs typeface="+mn-cs"/>
        </a:defRPr>
      </a:lvl3pPr>
      <a:lvl4pPr marL="504498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4pPr>
      <a:lvl5pPr marL="6486409"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5pPr>
      <a:lvl6pPr marL="7927832"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6pPr>
      <a:lvl7pPr marL="9369256"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7pPr>
      <a:lvl8pPr marL="10810681"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8pPr>
      <a:lvl9pPr marL="1225210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9pPr>
    </p:bodyStyle>
    <p:otherStyle>
      <a:defPPr>
        <a:defRPr lang="en-US"/>
      </a:defPPr>
      <a:lvl1pPr marL="0" algn="l" defTabSz="2882847" rtl="0" eaLnBrk="1" latinLnBrk="0" hangingPunct="1">
        <a:defRPr sz="5610" kern="1200">
          <a:solidFill>
            <a:schemeClr val="tx1"/>
          </a:solidFill>
          <a:latin typeface="+mn-lt"/>
          <a:ea typeface="+mn-ea"/>
          <a:cs typeface="+mn-cs"/>
        </a:defRPr>
      </a:lvl1pPr>
      <a:lvl2pPr marL="1441425" algn="l" defTabSz="2882847" rtl="0" eaLnBrk="1" latinLnBrk="0" hangingPunct="1">
        <a:defRPr sz="5610" kern="1200">
          <a:solidFill>
            <a:schemeClr val="tx1"/>
          </a:solidFill>
          <a:latin typeface="+mn-lt"/>
          <a:ea typeface="+mn-ea"/>
          <a:cs typeface="+mn-cs"/>
        </a:defRPr>
      </a:lvl2pPr>
      <a:lvl3pPr marL="2882847" algn="l" defTabSz="2882847" rtl="0" eaLnBrk="1" latinLnBrk="0" hangingPunct="1">
        <a:defRPr sz="5610" kern="1200">
          <a:solidFill>
            <a:schemeClr val="tx1"/>
          </a:solidFill>
          <a:latin typeface="+mn-lt"/>
          <a:ea typeface="+mn-ea"/>
          <a:cs typeface="+mn-cs"/>
        </a:defRPr>
      </a:lvl3pPr>
      <a:lvl4pPr marL="4324272" algn="l" defTabSz="2882847" rtl="0" eaLnBrk="1" latinLnBrk="0" hangingPunct="1">
        <a:defRPr sz="5610" kern="1200">
          <a:solidFill>
            <a:schemeClr val="tx1"/>
          </a:solidFill>
          <a:latin typeface="+mn-lt"/>
          <a:ea typeface="+mn-ea"/>
          <a:cs typeface="+mn-cs"/>
        </a:defRPr>
      </a:lvl4pPr>
      <a:lvl5pPr marL="5765696" algn="l" defTabSz="2882847" rtl="0" eaLnBrk="1" latinLnBrk="0" hangingPunct="1">
        <a:defRPr sz="5610" kern="1200">
          <a:solidFill>
            <a:schemeClr val="tx1"/>
          </a:solidFill>
          <a:latin typeface="+mn-lt"/>
          <a:ea typeface="+mn-ea"/>
          <a:cs typeface="+mn-cs"/>
        </a:defRPr>
      </a:lvl5pPr>
      <a:lvl6pPr marL="7207121" algn="l" defTabSz="2882847" rtl="0" eaLnBrk="1" latinLnBrk="0" hangingPunct="1">
        <a:defRPr sz="5610" kern="1200">
          <a:solidFill>
            <a:schemeClr val="tx1"/>
          </a:solidFill>
          <a:latin typeface="+mn-lt"/>
          <a:ea typeface="+mn-ea"/>
          <a:cs typeface="+mn-cs"/>
        </a:defRPr>
      </a:lvl6pPr>
      <a:lvl7pPr marL="8648545" algn="l" defTabSz="2882847" rtl="0" eaLnBrk="1" latinLnBrk="0" hangingPunct="1">
        <a:defRPr sz="5610" kern="1200">
          <a:solidFill>
            <a:schemeClr val="tx1"/>
          </a:solidFill>
          <a:latin typeface="+mn-lt"/>
          <a:ea typeface="+mn-ea"/>
          <a:cs typeface="+mn-cs"/>
        </a:defRPr>
      </a:lvl7pPr>
      <a:lvl8pPr marL="10089969" algn="l" defTabSz="2882847" rtl="0" eaLnBrk="1" latinLnBrk="0" hangingPunct="1">
        <a:defRPr sz="5610" kern="1200">
          <a:solidFill>
            <a:schemeClr val="tx1"/>
          </a:solidFill>
          <a:latin typeface="+mn-lt"/>
          <a:ea typeface="+mn-ea"/>
          <a:cs typeface="+mn-cs"/>
        </a:defRPr>
      </a:lvl8pPr>
      <a:lvl9pPr marL="11531394" algn="l" defTabSz="2882847" rtl="0" eaLnBrk="1" latinLnBrk="0" hangingPunct="1">
        <a:defRPr sz="561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0275213" cy="3118445"/>
          </a:xfrm>
          <a:prstGeom prst="rect">
            <a:avLst/>
          </a:prstGeom>
          <a:solidFill>
            <a:schemeClr val="accent5">
              <a:lumMod val="75000"/>
            </a:schemeClr>
          </a:solidFill>
          <a:ln w="9525">
            <a:solidFill>
              <a:schemeClr val="tx1"/>
            </a:solidFill>
            <a:miter lim="800000"/>
            <a:headEnd/>
            <a:tailEnd/>
          </a:ln>
          <a:effectLst/>
        </p:spPr>
        <p:txBody>
          <a:bodyPr wrap="none" lIns="60060" tIns="30029" rIns="60060" bIns="30029" anchor="ctr"/>
          <a:lstStyle/>
          <a:p>
            <a:pPr>
              <a:defRPr/>
            </a:pPr>
            <a:endParaRPr lang="en-US" sz="5282" dirty="0"/>
          </a:p>
        </p:txBody>
      </p:sp>
      <p:sp>
        <p:nvSpPr>
          <p:cNvPr id="8" name="Rectangle 33"/>
          <p:cNvSpPr>
            <a:spLocks noChangeArrowheads="1"/>
          </p:cNvSpPr>
          <p:nvPr/>
        </p:nvSpPr>
        <p:spPr bwMode="auto">
          <a:xfrm>
            <a:off x="630733" y="3415440"/>
            <a:ext cx="6938070" cy="17374195"/>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0060" tIns="30029" rIns="60060" bIns="30029" anchor="ctr"/>
          <a:lstStyle/>
          <a:p>
            <a:pPr>
              <a:defRPr/>
            </a:pPr>
            <a:endParaRPr lang="en-US" sz="5282" dirty="0"/>
          </a:p>
        </p:txBody>
      </p:sp>
      <p:sp>
        <p:nvSpPr>
          <p:cNvPr id="9" name="Rectangle 9"/>
          <p:cNvSpPr>
            <a:spLocks noChangeArrowheads="1"/>
          </p:cNvSpPr>
          <p:nvPr/>
        </p:nvSpPr>
        <p:spPr bwMode="auto">
          <a:xfrm>
            <a:off x="0" y="3121539"/>
            <a:ext cx="30275213" cy="98998"/>
          </a:xfrm>
          <a:prstGeom prst="rect">
            <a:avLst/>
          </a:prstGeom>
          <a:solidFill>
            <a:schemeClr val="accent5">
              <a:lumMod val="50000"/>
            </a:schemeClr>
          </a:solidFill>
          <a:ln w="152400">
            <a:noFill/>
            <a:miter lim="800000"/>
            <a:headEnd/>
            <a:tailEnd/>
          </a:ln>
          <a:effectLst/>
        </p:spPr>
        <p:txBody>
          <a:bodyPr wrap="none" lIns="60060" tIns="30029" rIns="60060" bIns="30029" anchor="ctr"/>
          <a:lstStyle/>
          <a:p>
            <a:pPr>
              <a:defRPr/>
            </a:pPr>
            <a:endParaRPr lang="en-US" sz="5282" dirty="0"/>
          </a:p>
        </p:txBody>
      </p:sp>
      <p:sp>
        <p:nvSpPr>
          <p:cNvPr id="27" name="Rectangle 33"/>
          <p:cNvSpPr>
            <a:spLocks noChangeArrowheads="1"/>
          </p:cNvSpPr>
          <p:nvPr userDrawn="1"/>
        </p:nvSpPr>
        <p:spPr bwMode="auto">
          <a:xfrm>
            <a:off x="7988379" y="3415440"/>
            <a:ext cx="14295534" cy="17374195"/>
          </a:xfrm>
          <a:prstGeom prst="roundRect">
            <a:avLst>
              <a:gd name="adj" fmla="val 2351"/>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0060" tIns="30029" rIns="60060" bIns="30029" anchor="ctr"/>
          <a:lstStyle/>
          <a:p>
            <a:pPr>
              <a:defRPr/>
            </a:pPr>
            <a:endParaRPr lang="en-US" sz="5282" dirty="0"/>
          </a:p>
        </p:txBody>
      </p:sp>
      <p:sp>
        <p:nvSpPr>
          <p:cNvPr id="30" name="Rectangle 33"/>
          <p:cNvSpPr>
            <a:spLocks noChangeArrowheads="1"/>
          </p:cNvSpPr>
          <p:nvPr userDrawn="1"/>
        </p:nvSpPr>
        <p:spPr bwMode="auto">
          <a:xfrm>
            <a:off x="22703490" y="3415440"/>
            <a:ext cx="6938070" cy="17374195"/>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0060" tIns="30029" rIns="60060" bIns="30029" anchor="ctr"/>
          <a:lstStyle/>
          <a:p>
            <a:pPr>
              <a:defRPr/>
            </a:pPr>
            <a:endParaRPr lang="en-US" sz="5282" dirty="0"/>
          </a:p>
        </p:txBody>
      </p:sp>
      <p:grpSp>
        <p:nvGrpSpPr>
          <p:cNvPr id="37" name="Group 36"/>
          <p:cNvGrpSpPr>
            <a:grpSpLocks noChangeAspect="1"/>
          </p:cNvGrpSpPr>
          <p:nvPr userDrawn="1"/>
        </p:nvGrpSpPr>
        <p:grpSpPr>
          <a:xfrm>
            <a:off x="-6333514" y="2"/>
            <a:ext cx="6077901" cy="21383623"/>
            <a:chOff x="-11220550" y="-1"/>
            <a:chExt cx="11014226" cy="27432000"/>
          </a:xfrm>
        </p:grpSpPr>
        <p:sp>
          <p:nvSpPr>
            <p:cNvPr id="38" name="Rectangle 37"/>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396418" rtl="0" eaLnBrk="1" fontAlgn="auto" latinLnBrk="0" hangingPunct="1">
                <a:lnSpc>
                  <a:spcPct val="100000"/>
                </a:lnSpc>
                <a:spcBef>
                  <a:spcPts val="0"/>
                </a:spcBef>
                <a:spcAft>
                  <a:spcPts val="0"/>
                </a:spcAft>
                <a:buClrTx/>
                <a:buSzTx/>
                <a:buFontTx/>
                <a:buNone/>
                <a:tabLst/>
                <a:defRPr/>
              </a:pPr>
              <a:r>
                <a:rPr lang="en-US" sz="1839" b="1" spc="0" dirty="0">
                  <a:solidFill>
                    <a:srgbClr val="FF0000"/>
                  </a:solidFill>
                  <a:latin typeface="Trebuchet MS" pitchFamily="34" charset="0"/>
                </a:rPr>
                <a:t>(—THIS SIDEBAR DOES NOT PRINT—)</a:t>
              </a:r>
            </a:p>
            <a:p>
              <a:pPr marL="0" marR="0" indent="0" algn="ctr" defTabSz="1396418" rtl="0" eaLnBrk="1" fontAlgn="auto" latinLnBrk="0" hangingPunct="1">
                <a:lnSpc>
                  <a:spcPct val="100000"/>
                </a:lnSpc>
                <a:spcBef>
                  <a:spcPts val="0"/>
                </a:spcBef>
                <a:spcAft>
                  <a:spcPts val="0"/>
                </a:spcAft>
                <a:buClrTx/>
                <a:buSzTx/>
                <a:buFontTx/>
                <a:buNone/>
                <a:tabLst/>
                <a:defRPr/>
              </a:pPr>
              <a:endParaRPr lang="en-US" sz="1839" b="1" spc="552" dirty="0">
                <a:solidFill>
                  <a:schemeClr val="bg1"/>
                </a:solidFill>
                <a:latin typeface="Trebuchet MS" pitchFamily="34" charset="0"/>
              </a:endParaRPr>
            </a:p>
            <a:p>
              <a:pPr algn="ctr"/>
              <a:r>
                <a:rPr lang="en-US" sz="2575" b="1" spc="552" dirty="0">
                  <a:solidFill>
                    <a:schemeClr val="bg1"/>
                  </a:solidFill>
                  <a:latin typeface="Trebuchet MS" pitchFamily="34" charset="0"/>
                </a:rPr>
                <a:t>DESIGN</a:t>
              </a:r>
              <a:r>
                <a:rPr lang="en-US" sz="2575" b="1" spc="552" baseline="0" dirty="0">
                  <a:solidFill>
                    <a:schemeClr val="bg1"/>
                  </a:solidFill>
                  <a:latin typeface="Trebuchet MS" pitchFamily="34" charset="0"/>
                </a:rPr>
                <a:t> </a:t>
              </a:r>
              <a:r>
                <a:rPr lang="en-US" sz="2575" b="1" spc="552" dirty="0">
                  <a:solidFill>
                    <a:schemeClr val="bg1"/>
                  </a:solidFill>
                  <a:latin typeface="Trebuchet MS" pitchFamily="34" charset="0"/>
                </a:rPr>
                <a:t>GUIDE</a:t>
              </a:r>
            </a:p>
            <a:p>
              <a:pPr algn="ctr"/>
              <a:r>
                <a:rPr lang="en-US" sz="966" b="1" dirty="0">
                  <a:latin typeface="Trebuchet MS" pitchFamily="34" charset="0"/>
                </a:rPr>
                <a:t> </a:t>
              </a:r>
            </a:p>
            <a:p>
              <a:pPr defTabSz="3463258"/>
              <a:r>
                <a:rPr lang="en-US" sz="1655" i="0" dirty="0">
                  <a:latin typeface="Trebuchet MS" pitchFamily="34" charset="0"/>
                </a:rPr>
                <a:t>This PowerPoint</a:t>
              </a:r>
              <a:r>
                <a:rPr lang="en-US" sz="1655" i="0" baseline="0" dirty="0">
                  <a:latin typeface="Trebuchet MS" pitchFamily="34" charset="0"/>
                </a:rPr>
                <a:t> </a:t>
              </a:r>
              <a:r>
                <a:rPr lang="en-US" sz="1655" i="0" dirty="0">
                  <a:latin typeface="Trebuchet MS" pitchFamily="34" charset="0"/>
                </a:rPr>
                <a:t>2007 template produces</a:t>
              </a:r>
              <a:r>
                <a:rPr lang="en-US" sz="1655" i="0" baseline="0" dirty="0">
                  <a:latin typeface="Trebuchet MS" pitchFamily="34" charset="0"/>
                </a:rPr>
                <a:t> </a:t>
              </a:r>
              <a:r>
                <a:rPr lang="en-US" sz="1655" i="0" dirty="0">
                  <a:latin typeface="Trebuchet MS" pitchFamily="34" charset="0"/>
                </a:rPr>
                <a:t>a 48”x72” presentation poster. </a:t>
              </a:r>
              <a:r>
                <a:rPr lang="en-US" sz="1655" dirty="0">
                  <a:latin typeface="Trebuchet MS" pitchFamily="34" charset="0"/>
                </a:rPr>
                <a:t>You</a:t>
              </a:r>
              <a:r>
                <a:rPr lang="en-US" sz="1655" baseline="0" dirty="0">
                  <a:latin typeface="Trebuchet MS" pitchFamily="34" charset="0"/>
                </a:rPr>
                <a:t> can u</a:t>
              </a:r>
              <a:r>
                <a:rPr lang="en-US" sz="1655" dirty="0">
                  <a:latin typeface="Trebuchet MS" pitchFamily="34" charset="0"/>
                </a:rPr>
                <a:t>se</a:t>
              </a:r>
              <a:r>
                <a:rPr lang="en-US" sz="1655" baseline="0" dirty="0">
                  <a:latin typeface="Trebuchet MS" pitchFamily="34" charset="0"/>
                </a:rPr>
                <a:t> it to create your research poster and </a:t>
              </a:r>
              <a:r>
                <a:rPr lang="en-US" sz="1655" dirty="0">
                  <a:latin typeface="Trebuchet MS" pitchFamily="34" charset="0"/>
                </a:rPr>
                <a:t>save valuable time placing titles, subtitles,</a:t>
              </a:r>
              <a:r>
                <a:rPr lang="en-US" sz="1655" baseline="0" dirty="0">
                  <a:latin typeface="Trebuchet MS" pitchFamily="34" charset="0"/>
                </a:rPr>
                <a:t> text, and graphics</a:t>
              </a:r>
              <a:r>
                <a:rPr lang="en-US" sz="1655" dirty="0">
                  <a:latin typeface="Trebuchet MS" pitchFamily="34" charset="0"/>
                </a:rPr>
                <a:t>. </a:t>
              </a:r>
            </a:p>
            <a:p>
              <a:pPr defTabSz="3463258"/>
              <a:r>
                <a:rPr lang="en-US" sz="966" dirty="0">
                  <a:latin typeface="Trebuchet MS" pitchFamily="34" charset="0"/>
                </a:rPr>
                <a:t> </a:t>
              </a:r>
            </a:p>
            <a:p>
              <a:pPr defTabSz="4036765"/>
              <a:r>
                <a:rPr lang="en-US" sz="1655" dirty="0">
                  <a:latin typeface="Trebuchet MS" pitchFamily="34" charset="0"/>
                </a:rPr>
                <a:t>We provide a series of online answer your poster production questions. To view our template tutorials, go online to </a:t>
              </a:r>
              <a:r>
                <a:rPr lang="en-US" sz="1655" b="1" dirty="0">
                  <a:solidFill>
                    <a:srgbClr val="FFC000"/>
                  </a:solidFill>
                  <a:latin typeface="Trebuchet MS" pitchFamily="34" charset="0"/>
                </a:rPr>
                <a:t>PosterPresentations.com</a:t>
              </a:r>
              <a:r>
                <a:rPr lang="en-US" sz="1655" b="1" dirty="0">
                  <a:solidFill>
                    <a:schemeClr val="bg1"/>
                  </a:solidFill>
                  <a:latin typeface="Trebuchet MS" pitchFamily="34" charset="0"/>
                </a:rPr>
                <a:t> </a:t>
              </a:r>
              <a:r>
                <a:rPr lang="en-US" sz="1655" dirty="0">
                  <a:solidFill>
                    <a:schemeClr val="bg1"/>
                  </a:solidFill>
                  <a:latin typeface="Trebuchet MS" pitchFamily="34" charset="0"/>
                </a:rPr>
                <a:t>and click on HELP DESK.</a:t>
              </a:r>
            </a:p>
            <a:p>
              <a:pPr defTabSz="4036765"/>
              <a:r>
                <a:rPr lang="en-US" sz="966" dirty="0">
                  <a:latin typeface="Trebuchet MS" pitchFamily="34" charset="0"/>
                </a:rPr>
                <a:t> </a:t>
              </a:r>
            </a:p>
            <a:p>
              <a:pPr defTabSz="4036765"/>
              <a:r>
                <a:rPr lang="en-US" sz="1655" dirty="0">
                  <a:solidFill>
                    <a:schemeClr val="bg1"/>
                  </a:solidFill>
                  <a:latin typeface="Trebuchet MS" pitchFamily="34" charset="0"/>
                </a:rPr>
                <a:t>When</a:t>
              </a:r>
              <a:r>
                <a:rPr lang="en-US" sz="1655" baseline="0" dirty="0">
                  <a:solidFill>
                    <a:schemeClr val="bg1"/>
                  </a:solidFill>
                  <a:latin typeface="Trebuchet MS" pitchFamily="34" charset="0"/>
                </a:rPr>
                <a:t> you are ready to</a:t>
              </a:r>
              <a:r>
                <a:rPr lang="en-US" sz="1655" dirty="0">
                  <a:solidFill>
                    <a:schemeClr val="bg1"/>
                  </a:solidFill>
                  <a:latin typeface="Trebuchet MS" pitchFamily="34" charset="0"/>
                </a:rPr>
                <a:t> </a:t>
              </a:r>
              <a:r>
                <a:rPr lang="en-US" sz="1655" baseline="0" dirty="0">
                  <a:solidFill>
                    <a:schemeClr val="bg1"/>
                  </a:solidFill>
                  <a:latin typeface="Trebuchet MS" pitchFamily="34" charset="0"/>
                </a:rPr>
                <a:t> print your poster</a:t>
              </a:r>
              <a:r>
                <a:rPr lang="en-US" sz="1655" dirty="0">
                  <a:solidFill>
                    <a:schemeClr val="bg1"/>
                  </a:solidFill>
                  <a:latin typeface="Trebuchet MS" pitchFamily="34" charset="0"/>
                </a:rPr>
                <a:t>,</a:t>
              </a:r>
              <a:r>
                <a:rPr lang="en-US" sz="1655" baseline="0" dirty="0">
                  <a:solidFill>
                    <a:schemeClr val="bg1"/>
                  </a:solidFill>
                  <a:latin typeface="Trebuchet MS" pitchFamily="34" charset="0"/>
                </a:rPr>
                <a:t> go online to </a:t>
              </a:r>
              <a:r>
                <a:rPr lang="en-US" sz="1655" b="0" dirty="0">
                  <a:solidFill>
                    <a:schemeClr val="bg1"/>
                  </a:solidFill>
                  <a:latin typeface="Trebuchet MS" pitchFamily="34" charset="0"/>
                </a:rPr>
                <a:t>PosterPresentations.com</a:t>
              </a:r>
              <a:br>
                <a:rPr lang="en-US" sz="1655" dirty="0">
                  <a:solidFill>
                    <a:schemeClr val="bg1"/>
                  </a:solidFill>
                  <a:latin typeface="Trebuchet MS" pitchFamily="34" charset="0"/>
                </a:rPr>
              </a:br>
              <a:r>
                <a:rPr lang="en-US" sz="966" dirty="0">
                  <a:solidFill>
                    <a:schemeClr val="bg1"/>
                  </a:solidFill>
                  <a:latin typeface="Trebuchet MS" pitchFamily="34" charset="0"/>
                </a:rPr>
                <a:t> </a:t>
              </a:r>
            </a:p>
            <a:p>
              <a:pPr algn="l" defTabSz="3463258"/>
              <a:r>
                <a:rPr lang="en-US" sz="1655" b="0" dirty="0">
                  <a:solidFill>
                    <a:schemeClr val="bg1"/>
                  </a:solidFill>
                  <a:latin typeface="Trebuchet MS" pitchFamily="34" charset="0"/>
                </a:rPr>
                <a:t>Need</a:t>
              </a:r>
              <a:r>
                <a:rPr lang="en-US" sz="1655" b="0" baseline="0" dirty="0">
                  <a:solidFill>
                    <a:schemeClr val="bg1"/>
                  </a:solidFill>
                  <a:latin typeface="Trebuchet MS" pitchFamily="34" charset="0"/>
                </a:rPr>
                <a:t> assistance? Call us at </a:t>
              </a:r>
              <a:r>
                <a:rPr lang="en-US" sz="1655" b="0" dirty="0">
                  <a:solidFill>
                    <a:srgbClr val="FFC000"/>
                  </a:solidFill>
                  <a:latin typeface="Trebuchet MS" pitchFamily="34" charset="0"/>
                </a:rPr>
                <a:t>1.510.649.3001</a:t>
              </a:r>
            </a:p>
            <a:p>
              <a:pPr algn="l" defTabSz="3463258"/>
              <a:r>
                <a:rPr lang="en-US" sz="966" b="1" dirty="0">
                  <a:solidFill>
                    <a:srgbClr val="FFFF00"/>
                  </a:solidFill>
                  <a:latin typeface="Trebuchet MS" pitchFamily="34" charset="0"/>
                </a:rPr>
                <a:t> </a:t>
              </a:r>
            </a:p>
            <a:p>
              <a:pPr algn="l" defTabSz="3463258"/>
              <a:endParaRPr lang="en-US" sz="966" b="1" dirty="0">
                <a:solidFill>
                  <a:srgbClr val="FFFF00"/>
                </a:solidFill>
                <a:latin typeface="Trebuchet MS" pitchFamily="34" charset="0"/>
              </a:endParaRPr>
            </a:p>
            <a:p>
              <a:pPr algn="l" defTabSz="3463258"/>
              <a:endParaRPr lang="en-US" sz="966" b="1" dirty="0">
                <a:solidFill>
                  <a:srgbClr val="FFFF00"/>
                </a:solidFill>
                <a:latin typeface="Trebuchet MS" pitchFamily="34" charset="0"/>
              </a:endParaRPr>
            </a:p>
            <a:p>
              <a:pPr algn="l" defTabSz="3463258"/>
              <a:endParaRPr lang="en-US" sz="966" b="1" dirty="0">
                <a:solidFill>
                  <a:srgbClr val="FFFF00"/>
                </a:solidFill>
                <a:latin typeface="Trebuchet MS" pitchFamily="34" charset="0"/>
              </a:endParaRPr>
            </a:p>
            <a:p>
              <a:pPr algn="l" defTabSz="3463258"/>
              <a:endParaRPr lang="en-US" sz="966" b="1" dirty="0">
                <a:solidFill>
                  <a:srgbClr val="FFFF00"/>
                </a:solidFill>
                <a:latin typeface="Trebuchet MS" pitchFamily="34" charset="0"/>
              </a:endParaRPr>
            </a:p>
            <a:p>
              <a:pPr algn="ctr"/>
              <a:endParaRPr lang="en-US" sz="1472" b="1" dirty="0">
                <a:solidFill>
                  <a:schemeClr val="bg1"/>
                </a:solidFill>
                <a:latin typeface="Trebuchet MS" pitchFamily="34" charset="0"/>
              </a:endParaRPr>
            </a:p>
            <a:p>
              <a:pPr algn="ctr"/>
              <a:r>
                <a:rPr lang="en-US" sz="2575" b="1" spc="552" dirty="0">
                  <a:solidFill>
                    <a:schemeClr val="bg1"/>
                  </a:solidFill>
                  <a:latin typeface="Trebuchet MS" pitchFamily="34" charset="0"/>
                </a:rPr>
                <a:t>QUICK START</a:t>
              </a:r>
            </a:p>
            <a:p>
              <a:pPr algn="ctr"/>
              <a:r>
                <a:rPr lang="en-US" sz="966" b="1" baseline="0" dirty="0">
                  <a:solidFill>
                    <a:schemeClr val="bg1"/>
                  </a:solidFill>
                  <a:latin typeface="Trebuchet MS" pitchFamily="34" charset="0"/>
                </a:rPr>
                <a:t> </a:t>
              </a:r>
            </a:p>
            <a:p>
              <a:pPr algn="ctr"/>
              <a:r>
                <a:rPr lang="en-US" sz="1839" b="1" baseline="0" dirty="0">
                  <a:solidFill>
                    <a:srgbClr val="FFC000"/>
                  </a:solidFill>
                  <a:latin typeface="Trebuchet MS" pitchFamily="34" charset="0"/>
                </a:rPr>
                <a:t>Zoom in and out</a:t>
              </a:r>
            </a:p>
            <a:p>
              <a:pPr marL="1106698" indent="0" algn="l" defTabSz="782573"/>
              <a:r>
                <a:rPr lang="en-US" sz="1472"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655" b="0" baseline="0" dirty="0">
                <a:solidFill>
                  <a:schemeClr val="bg1"/>
                </a:solidFill>
                <a:latin typeface="Trebuchet MS" pitchFamily="34" charset="0"/>
              </a:endParaRPr>
            </a:p>
            <a:p>
              <a:pPr algn="ctr"/>
              <a:r>
                <a:rPr lang="en-US" sz="1839" b="1" baseline="0" dirty="0">
                  <a:solidFill>
                    <a:srgbClr val="FFC000"/>
                  </a:solidFill>
                  <a:latin typeface="Trebuchet MS" pitchFamily="34" charset="0"/>
                </a:rPr>
                <a:t>Title, Authors, and Affiliations</a:t>
              </a:r>
            </a:p>
            <a:p>
              <a:pPr algn="l"/>
              <a:r>
                <a:rPr lang="en-US" sz="1472" b="0" baseline="0" dirty="0">
                  <a:solidFill>
                    <a:schemeClr val="bg1">
                      <a:lumMod val="75000"/>
                    </a:schemeClr>
                  </a:solidFill>
                  <a:latin typeface="Trebuchet MS" pitchFamily="34" charset="0"/>
                </a:rPr>
                <a:t>Start designing your poster by adding the title, the names of the authors, and the affiliated institutions. </a:t>
              </a:r>
              <a:r>
                <a:rPr lang="en-US" sz="1472"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966" b="0" spc="0" baseline="0" dirty="0">
                  <a:solidFill>
                    <a:schemeClr val="bg1">
                      <a:lumMod val="75000"/>
                    </a:schemeClr>
                  </a:solidFill>
                  <a:latin typeface="Trebuchet MS" pitchFamily="34" charset="0"/>
                </a:rPr>
                <a:t> </a:t>
              </a:r>
            </a:p>
            <a:p>
              <a:pPr algn="l"/>
              <a:r>
                <a:rPr lang="en-US" sz="1472" b="1" spc="276" baseline="0" dirty="0">
                  <a:solidFill>
                    <a:srgbClr val="FFC000"/>
                  </a:solidFill>
                  <a:latin typeface="Trebuchet MS" pitchFamily="34" charset="0"/>
                </a:rPr>
                <a:t>TIP</a:t>
              </a:r>
              <a:r>
                <a:rPr lang="en-US" sz="1472" b="1" baseline="0" dirty="0">
                  <a:solidFill>
                    <a:srgbClr val="FFC000"/>
                  </a:solidFill>
                  <a:latin typeface="Trebuchet MS" pitchFamily="34" charset="0"/>
                </a:rPr>
                <a:t>: </a:t>
              </a:r>
              <a:r>
                <a:rPr lang="en-US" sz="1472" b="0" baseline="0" dirty="0">
                  <a:solidFill>
                    <a:schemeClr val="bg1">
                      <a:lumMod val="75000"/>
                    </a:schemeClr>
                  </a:solidFill>
                  <a:latin typeface="Trebuchet MS" pitchFamily="34" charset="0"/>
                </a:rPr>
                <a:t>The font size of your title should be bigger than your name(s) and institution name(s).</a:t>
              </a:r>
            </a:p>
            <a:p>
              <a:pPr algn="l"/>
              <a:endParaRPr lang="en-US" sz="1472" b="0" baseline="0" dirty="0">
                <a:solidFill>
                  <a:schemeClr val="bg1">
                    <a:lumMod val="75000"/>
                  </a:schemeClr>
                </a:solidFill>
                <a:latin typeface="Trebuchet MS" pitchFamily="34" charset="0"/>
              </a:endParaRPr>
            </a:p>
            <a:p>
              <a:pPr algn="l"/>
              <a:endParaRPr lang="en-US" sz="1472" b="0" baseline="0" dirty="0">
                <a:solidFill>
                  <a:schemeClr val="bg1">
                    <a:lumMod val="75000"/>
                  </a:schemeClr>
                </a:solidFill>
                <a:latin typeface="Trebuchet MS" pitchFamily="34" charset="0"/>
              </a:endParaRPr>
            </a:p>
            <a:p>
              <a:pPr algn="l"/>
              <a:br>
                <a:rPr lang="en-US" sz="1655" b="1" baseline="0" dirty="0">
                  <a:solidFill>
                    <a:schemeClr val="bg1"/>
                  </a:solidFill>
                  <a:latin typeface="Trebuchet MS" pitchFamily="34" charset="0"/>
                </a:rPr>
              </a:br>
              <a:endParaRPr lang="en-US" sz="1655" b="1" dirty="0">
                <a:solidFill>
                  <a:schemeClr val="bg1"/>
                </a:solidFill>
                <a:latin typeface="Trebuchet MS" pitchFamily="34" charset="0"/>
              </a:endParaRPr>
            </a:p>
            <a:p>
              <a:pPr algn="ctr"/>
              <a:endParaRPr lang="en-US" sz="1655" b="1" dirty="0">
                <a:solidFill>
                  <a:srgbClr val="FFC000"/>
                </a:solidFill>
                <a:latin typeface="Trebuchet MS" pitchFamily="34" charset="0"/>
              </a:endParaRPr>
            </a:p>
            <a:p>
              <a:pPr algn="ctr"/>
              <a:endParaRPr lang="en-US" sz="1655" b="1" dirty="0">
                <a:solidFill>
                  <a:srgbClr val="FFC000"/>
                </a:solidFill>
                <a:latin typeface="Trebuchet MS" pitchFamily="34" charset="0"/>
              </a:endParaRPr>
            </a:p>
            <a:p>
              <a:pPr algn="ctr"/>
              <a:r>
                <a:rPr lang="en-US" sz="1839" b="1" dirty="0">
                  <a:solidFill>
                    <a:srgbClr val="FFC000"/>
                  </a:solidFill>
                  <a:latin typeface="Trebuchet MS" pitchFamily="34" charset="0"/>
                </a:rPr>
                <a:t>Adding Logos</a:t>
              </a:r>
              <a:r>
                <a:rPr lang="en-US" sz="1839" b="1" baseline="0" dirty="0">
                  <a:solidFill>
                    <a:srgbClr val="FFC000"/>
                  </a:solidFill>
                  <a:latin typeface="Trebuchet MS" pitchFamily="34" charset="0"/>
                </a:rPr>
                <a:t> / Seals</a:t>
              </a:r>
            </a:p>
            <a:p>
              <a:pPr algn="l"/>
              <a:r>
                <a:rPr lang="en-US" sz="1472"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966" b="0" spc="276" baseline="0" dirty="0">
                <a:solidFill>
                  <a:schemeClr val="bg1">
                    <a:lumMod val="75000"/>
                  </a:schemeClr>
                </a:solidFill>
                <a:latin typeface="Trebuchet MS" pitchFamily="34" charset="0"/>
              </a:endParaRPr>
            </a:p>
            <a:p>
              <a:pPr algn="l"/>
              <a:r>
                <a:rPr lang="en-US" sz="1472" b="1" spc="276" baseline="0" dirty="0">
                  <a:solidFill>
                    <a:srgbClr val="FFC000"/>
                  </a:solidFill>
                  <a:latin typeface="Trebuchet MS" pitchFamily="34" charset="0"/>
                </a:rPr>
                <a:t>TIP:</a:t>
              </a:r>
              <a:r>
                <a:rPr lang="en-US" sz="1472" b="1" spc="0" baseline="0" dirty="0">
                  <a:solidFill>
                    <a:srgbClr val="FFC000"/>
                  </a:solidFill>
                  <a:latin typeface="Trebuchet MS" pitchFamily="34" charset="0"/>
                </a:rPr>
                <a:t> </a:t>
              </a:r>
              <a:r>
                <a:rPr lang="en-US" sz="1472" b="0" baseline="0" dirty="0">
                  <a:solidFill>
                    <a:schemeClr val="bg1">
                      <a:lumMod val="75000"/>
                    </a:schemeClr>
                  </a:solidFill>
                  <a:latin typeface="Trebuchet MS" pitchFamily="34" charset="0"/>
                </a:rPr>
                <a:t>See if your company’s logo is available on our free poster templates page.</a:t>
              </a:r>
            </a:p>
            <a:p>
              <a:pPr algn="l"/>
              <a:endParaRPr lang="en-US" sz="1472" b="0" baseline="0" dirty="0">
                <a:latin typeface="Trebuchet MS" pitchFamily="34" charset="0"/>
              </a:endParaRPr>
            </a:p>
            <a:p>
              <a:pPr algn="ctr"/>
              <a:r>
                <a:rPr lang="en-US" sz="1839" b="1" baseline="0" dirty="0">
                  <a:solidFill>
                    <a:srgbClr val="FFC000"/>
                  </a:solidFill>
                  <a:latin typeface="Trebuchet MS" pitchFamily="34" charset="0"/>
                </a:rPr>
                <a:t>Photographs / Graphics</a:t>
              </a:r>
            </a:p>
            <a:p>
              <a:pPr algn="l" defTabSz="899375"/>
              <a:r>
                <a:rPr lang="en-US" sz="1472"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472" b="0" spc="0" baseline="0" dirty="0">
                  <a:solidFill>
                    <a:schemeClr val="bg1">
                      <a:lumMod val="75000"/>
                    </a:schemeClr>
                  </a:solidFill>
                  <a:latin typeface="Trebuchet MS" pitchFamily="34" charset="0"/>
                </a:rPr>
                <a:t>disproportionally.</a:t>
              </a:r>
            </a:p>
            <a:p>
              <a:pPr algn="l" defTabSz="899375"/>
              <a:endParaRPr lang="en-US" sz="1472" b="0" baseline="0" dirty="0">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endParaRPr lang="en-US" sz="1655" b="1" baseline="0" dirty="0">
                <a:solidFill>
                  <a:srgbClr val="FFC000"/>
                </a:solidFill>
                <a:latin typeface="Trebuchet MS" pitchFamily="34" charset="0"/>
              </a:endParaRPr>
            </a:p>
            <a:p>
              <a:pPr algn="ctr"/>
              <a:r>
                <a:rPr lang="en-US" sz="1839" b="1" baseline="0" dirty="0">
                  <a:solidFill>
                    <a:srgbClr val="FFC000"/>
                  </a:solidFill>
                  <a:latin typeface="Trebuchet MS" pitchFamily="34" charset="0"/>
                </a:rPr>
                <a:t>Image Quality Check</a:t>
              </a:r>
            </a:p>
            <a:p>
              <a:pPr lvl="0" algn="l" defTabSz="899375"/>
              <a:r>
                <a:rPr lang="en-US" sz="1472" b="0" baseline="0" dirty="0">
                  <a:solidFill>
                    <a:schemeClr val="bg1">
                      <a:lumMod val="75000"/>
                    </a:schemeClr>
                  </a:solidFill>
                  <a:latin typeface="Trebuchet MS" pitchFamily="34" charset="0"/>
                </a:rPr>
                <a:t>Zoom in and look at your images at 100% magnification. If they look good they will print well. </a:t>
              </a:r>
              <a:endParaRPr lang="en-US" sz="1655" b="0" dirty="0">
                <a:latin typeface="Trebuchet MS" pitchFamily="34" charset="0"/>
              </a:endParaRPr>
            </a:p>
          </p:txBody>
        </p:sp>
        <p:cxnSp>
          <p:nvCxnSpPr>
            <p:cNvPr id="39" name="Straight Connector 38"/>
            <p:cNvCxnSpPr/>
            <p:nvPr userDrawn="1"/>
          </p:nvCxnSpPr>
          <p:spPr>
            <a:xfrm>
              <a:off x="-11220550" y="6558957"/>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userDrawn="1"/>
          </p:nvPicPr>
          <p:blipFill>
            <a:blip r:embed="rId3"/>
            <a:stretch>
              <a:fillRect/>
            </a:stretch>
          </p:blipFill>
          <p:spPr>
            <a:xfrm>
              <a:off x="-10921163" y="8258380"/>
              <a:ext cx="1597665" cy="1001614"/>
            </a:xfrm>
            <a:prstGeom prst="rect">
              <a:avLst/>
            </a:prstGeom>
          </p:spPr>
        </p:pic>
        <p:pic>
          <p:nvPicPr>
            <p:cNvPr id="41" name="Picture 40"/>
            <p:cNvPicPr>
              <a:picLocks noChangeAspect="1"/>
            </p:cNvPicPr>
            <p:nvPr userDrawn="1"/>
          </p:nvPicPr>
          <p:blipFill>
            <a:blip r:embed="rId4"/>
            <a:stretch>
              <a:fillRect/>
            </a:stretch>
          </p:blipFill>
          <p:spPr>
            <a:xfrm>
              <a:off x="-10736023" y="12656056"/>
              <a:ext cx="9986807" cy="877998"/>
            </a:xfrm>
            <a:prstGeom prst="rect">
              <a:avLst/>
            </a:prstGeom>
          </p:spPr>
        </p:pic>
        <p:grpSp>
          <p:nvGrpSpPr>
            <p:cNvPr id="42" name="Group 41"/>
            <p:cNvGrpSpPr/>
            <p:nvPr userDrawn="1"/>
          </p:nvGrpSpPr>
          <p:grpSpPr>
            <a:xfrm>
              <a:off x="-9844889" y="20003968"/>
              <a:ext cx="7631078" cy="1882557"/>
              <a:chOff x="-4516464" y="11400895"/>
              <a:chExt cx="3516822" cy="1037911"/>
            </a:xfrm>
          </p:grpSpPr>
          <p:grpSp>
            <p:nvGrpSpPr>
              <p:cNvPr id="71" name="Group 70"/>
              <p:cNvGrpSpPr/>
              <p:nvPr userDrawn="1"/>
            </p:nvGrpSpPr>
            <p:grpSpPr>
              <a:xfrm>
                <a:off x="-2783494" y="11400929"/>
                <a:ext cx="624373" cy="845230"/>
                <a:chOff x="-3958698" y="11604666"/>
                <a:chExt cx="779266" cy="1211204"/>
              </a:xfrm>
            </p:grpSpPr>
            <p:pic>
              <p:nvPicPr>
                <p:cNvPr id="77" name="Picture 76"/>
                <p:cNvPicPr>
                  <a:picLocks noChangeAspect="1"/>
                </p:cNvPicPr>
                <p:nvPr userDrawn="1"/>
              </p:nvPicPr>
              <p:blipFill>
                <a:blip r:embed="rId5"/>
                <a:stretch>
                  <a:fillRect/>
                </a:stretch>
              </p:blipFill>
              <p:spPr>
                <a:xfrm>
                  <a:off x="-3948160" y="11604666"/>
                  <a:ext cx="768728" cy="1090753"/>
                </a:xfrm>
                <a:prstGeom prst="rect">
                  <a:avLst/>
                </a:prstGeom>
              </p:spPr>
            </p:pic>
            <p:sp>
              <p:nvSpPr>
                <p:cNvPr id="78" name="TextBox 56"/>
                <p:cNvSpPr txBox="1"/>
                <p:nvPr userDrawn="1"/>
              </p:nvSpPr>
              <p:spPr>
                <a:xfrm>
                  <a:off x="-3958698" y="12643655"/>
                  <a:ext cx="779263" cy="172215"/>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4" b="1" dirty="0">
                      <a:solidFill>
                        <a:schemeClr val="tx1"/>
                      </a:solidFill>
                    </a:rPr>
                    <a:t>ORIGINAL</a:t>
                  </a:r>
                </a:p>
              </p:txBody>
            </p:sp>
          </p:grpSp>
          <p:grpSp>
            <p:nvGrpSpPr>
              <p:cNvPr id="72" name="Group 71"/>
              <p:cNvGrpSpPr/>
              <p:nvPr userDrawn="1"/>
            </p:nvGrpSpPr>
            <p:grpSpPr>
              <a:xfrm>
                <a:off x="-2033159" y="11400907"/>
                <a:ext cx="1033517" cy="849883"/>
                <a:chOff x="-2921738" y="11667366"/>
                <a:chExt cx="1420279" cy="1167924"/>
              </a:xfrm>
            </p:grpSpPr>
            <p:pic>
              <p:nvPicPr>
                <p:cNvPr id="75" name="Picture 74"/>
                <p:cNvPicPr>
                  <a:picLocks noChangeAspect="1"/>
                </p:cNvPicPr>
                <p:nvPr userDrawn="1"/>
              </p:nvPicPr>
              <p:blipFill>
                <a:blip r:embed="rId5"/>
                <a:stretch>
                  <a:fillRect/>
                </a:stretch>
              </p:blipFill>
              <p:spPr>
                <a:xfrm>
                  <a:off x="-2921738" y="11667366"/>
                  <a:ext cx="1420279" cy="1029695"/>
                </a:xfrm>
                <a:prstGeom prst="rect">
                  <a:avLst/>
                </a:prstGeom>
              </p:spPr>
            </p:pic>
            <p:sp>
              <p:nvSpPr>
                <p:cNvPr id="76" name="TextBox 54"/>
                <p:cNvSpPr txBox="1"/>
                <p:nvPr userDrawn="1"/>
              </p:nvSpPr>
              <p:spPr>
                <a:xfrm>
                  <a:off x="-2918992" y="12642653"/>
                  <a:ext cx="1417533" cy="192637"/>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88" b="1" dirty="0">
                      <a:solidFill>
                        <a:schemeClr val="bg1"/>
                      </a:solidFill>
                    </a:rPr>
                    <a:t>DISTORTED</a:t>
                  </a:r>
                  <a:endParaRPr lang="en-US" sz="644" b="1" dirty="0">
                    <a:solidFill>
                      <a:schemeClr val="bg1"/>
                    </a:solidFill>
                  </a:endParaRPr>
                </a:p>
              </p:txBody>
            </p:sp>
          </p:grpSp>
          <p:pic>
            <p:nvPicPr>
              <p:cNvPr id="73" name="Picture 72"/>
              <p:cNvPicPr>
                <a:picLocks noChangeAspect="1"/>
              </p:cNvPicPr>
              <p:nvPr userDrawn="1"/>
            </p:nvPicPr>
            <p:blipFill>
              <a:blip r:embed="rId6"/>
              <a:stretch>
                <a:fillRect/>
              </a:stretch>
            </p:blipFill>
            <p:spPr>
              <a:xfrm>
                <a:off x="-4516464" y="11400895"/>
                <a:ext cx="1098742" cy="847761"/>
              </a:xfrm>
              <a:prstGeom prst="rect">
                <a:avLst/>
              </a:prstGeom>
            </p:spPr>
          </p:pic>
          <p:sp>
            <p:nvSpPr>
              <p:cNvPr id="74" name="TextBox 52"/>
              <p:cNvSpPr txBox="1"/>
              <p:nvPr userDrawn="1"/>
            </p:nvSpPr>
            <p:spPr>
              <a:xfrm>
                <a:off x="-4471893" y="12298627"/>
                <a:ext cx="1035685" cy="140179"/>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88" dirty="0">
                    <a:solidFill>
                      <a:schemeClr val="bg1"/>
                    </a:solidFill>
                  </a:rPr>
                  <a:t>Corner</a:t>
                </a:r>
                <a:r>
                  <a:rPr lang="en-US" sz="1288" baseline="0" dirty="0">
                    <a:solidFill>
                      <a:schemeClr val="bg1"/>
                    </a:solidFill>
                  </a:rPr>
                  <a:t> handles</a:t>
                </a:r>
                <a:endParaRPr lang="en-US" sz="1288" dirty="0">
                  <a:solidFill>
                    <a:schemeClr val="bg1"/>
                  </a:solidFill>
                </a:endParaRPr>
              </a:p>
            </p:txBody>
          </p:sp>
        </p:grpSp>
        <p:grpSp>
          <p:nvGrpSpPr>
            <p:cNvPr id="43" name="Group 42"/>
            <p:cNvGrpSpPr/>
            <p:nvPr userDrawn="1"/>
          </p:nvGrpSpPr>
          <p:grpSpPr>
            <a:xfrm>
              <a:off x="-9469616" y="23877378"/>
              <a:ext cx="7832607" cy="2027099"/>
              <a:chOff x="-4365242" y="13511542"/>
              <a:chExt cx="3609698" cy="1117602"/>
            </a:xfrm>
          </p:grpSpPr>
          <p:pic>
            <p:nvPicPr>
              <p:cNvPr id="44" name="Picture 43"/>
              <p:cNvPicPr/>
              <p:nvPr userDrawn="1"/>
            </p:nvPicPr>
            <p:blipFill>
              <a:blip r:embed="rId7"/>
              <a:stretch>
                <a:fillRect/>
              </a:stretch>
            </p:blipFill>
            <p:spPr>
              <a:xfrm>
                <a:off x="-4116855" y="13661577"/>
                <a:ext cx="1512652" cy="772700"/>
              </a:xfrm>
              <a:prstGeom prst="rect">
                <a:avLst/>
              </a:prstGeom>
            </p:spPr>
          </p:pic>
          <p:pic>
            <p:nvPicPr>
              <p:cNvPr id="45" name="Picture 44"/>
              <p:cNvPicPr/>
              <p:nvPr userDrawn="1"/>
            </p:nvPicPr>
            <p:blipFill>
              <a:blip r:embed="rId8"/>
              <a:stretch>
                <a:fillRect/>
              </a:stretch>
            </p:blipFill>
            <p:spPr>
              <a:xfrm>
                <a:off x="-2534018" y="13661577"/>
                <a:ext cx="1512652" cy="772700"/>
              </a:xfrm>
              <a:prstGeom prst="rect">
                <a:avLst/>
              </a:prstGeom>
            </p:spPr>
          </p:pic>
          <p:sp>
            <p:nvSpPr>
              <p:cNvPr id="69" name="TextBox 47"/>
              <p:cNvSpPr txBox="1"/>
              <p:nvPr userDrawn="1"/>
            </p:nvSpPr>
            <p:spPr>
              <a:xfrm rot="16200000">
                <a:off x="-4859006" y="14005306"/>
                <a:ext cx="1117601" cy="130073"/>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012" dirty="0">
                    <a:solidFill>
                      <a:srgbClr val="92D050"/>
                    </a:solidFill>
                  </a:rPr>
                  <a:t>Good</a:t>
                </a:r>
                <a:r>
                  <a:rPr lang="en-US" sz="1012" baseline="0" dirty="0">
                    <a:solidFill>
                      <a:srgbClr val="92D050"/>
                    </a:solidFill>
                  </a:rPr>
                  <a:t> </a:t>
                </a:r>
                <a:r>
                  <a:rPr lang="en-US" sz="1012" baseline="0" dirty="0">
                    <a:solidFill>
                      <a:schemeClr val="bg1"/>
                    </a:solidFill>
                  </a:rPr>
                  <a:t>printing quality</a:t>
                </a:r>
                <a:endParaRPr lang="en-US" sz="1012" dirty="0">
                  <a:solidFill>
                    <a:schemeClr val="bg1"/>
                  </a:solidFill>
                </a:endParaRPr>
              </a:p>
            </p:txBody>
          </p:sp>
          <p:sp>
            <p:nvSpPr>
              <p:cNvPr id="70" name="TextBox 48"/>
              <p:cNvSpPr txBox="1"/>
              <p:nvPr userDrawn="1"/>
            </p:nvSpPr>
            <p:spPr>
              <a:xfrm rot="16200000">
                <a:off x="-1385298" y="13999390"/>
                <a:ext cx="1117601" cy="141907"/>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4" dirty="0">
                    <a:solidFill>
                      <a:srgbClr val="FF0000"/>
                    </a:solidFill>
                  </a:rPr>
                  <a:t>Bad </a:t>
                </a:r>
                <a:r>
                  <a:rPr lang="en-US" sz="1104" dirty="0">
                    <a:solidFill>
                      <a:schemeClr val="bg1"/>
                    </a:solidFill>
                  </a:rPr>
                  <a:t>printing quality</a:t>
                </a:r>
              </a:p>
            </p:txBody>
          </p:sp>
        </p:grpSp>
      </p:grpSp>
      <p:grpSp>
        <p:nvGrpSpPr>
          <p:cNvPr id="79" name="Group 78"/>
          <p:cNvGrpSpPr>
            <a:grpSpLocks noChangeAspect="1"/>
          </p:cNvGrpSpPr>
          <p:nvPr userDrawn="1"/>
        </p:nvGrpSpPr>
        <p:grpSpPr>
          <a:xfrm>
            <a:off x="30508546" y="10929"/>
            <a:ext cx="6100182" cy="21372695"/>
            <a:chOff x="36782324" y="0"/>
            <a:chExt cx="11062139" cy="27432000"/>
          </a:xfrm>
        </p:grpSpPr>
        <p:sp>
          <p:nvSpPr>
            <p:cNvPr id="80" name="Rectangle 79"/>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2943" b="1" spc="552" dirty="0">
                  <a:solidFill>
                    <a:schemeClr val="bg1"/>
                  </a:solidFill>
                  <a:latin typeface="Trebuchet MS" pitchFamily="34" charset="0"/>
                </a:rPr>
                <a:t>QUICK START (cont.)</a:t>
              </a:r>
            </a:p>
            <a:p>
              <a:pPr algn="ctr"/>
              <a:endParaRPr lang="en-US" sz="2575" b="1" baseline="0" dirty="0">
                <a:solidFill>
                  <a:schemeClr val="bg1"/>
                </a:solidFill>
                <a:latin typeface="Trebuchet MS" pitchFamily="34" charset="0"/>
              </a:endParaRPr>
            </a:p>
            <a:p>
              <a:pPr algn="ctr"/>
              <a:r>
                <a:rPr lang="en-US" sz="1839" b="1" baseline="0" dirty="0">
                  <a:solidFill>
                    <a:srgbClr val="FFC000"/>
                  </a:solidFill>
                  <a:latin typeface="Trebuchet MS" pitchFamily="34" charset="0"/>
                </a:rPr>
                <a:t>How to change the template color theme</a:t>
              </a:r>
            </a:p>
            <a:p>
              <a:pPr marL="0" marR="0" lvl="2" indent="0" algn="l" defTabSz="105122" rtl="0" eaLnBrk="1" fontAlgn="auto" latinLnBrk="0" hangingPunct="1">
                <a:lnSpc>
                  <a:spcPct val="100000"/>
                </a:lnSpc>
                <a:spcBef>
                  <a:spcPts val="0"/>
                </a:spcBef>
                <a:spcAft>
                  <a:spcPts val="0"/>
                </a:spcAft>
                <a:buClrTx/>
                <a:buSzTx/>
                <a:buFontTx/>
                <a:buNone/>
                <a:tabLst/>
                <a:defRPr/>
              </a:pPr>
              <a:r>
                <a:rPr lang="en-US" sz="1472"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472" b="0" spc="0" baseline="0" dirty="0">
                  <a:solidFill>
                    <a:schemeClr val="bg1">
                      <a:lumMod val="75000"/>
                    </a:schemeClr>
                  </a:solidFill>
                  <a:latin typeface="Trebuchet MS" pitchFamily="34" charset="0"/>
                </a:rPr>
                <a:t>also create your own color theme.</a:t>
              </a:r>
            </a:p>
            <a:p>
              <a:pPr marL="0" marR="0" lvl="2" indent="0" algn="l" defTabSz="105122" rtl="0" eaLnBrk="1" fontAlgn="auto" latinLnBrk="0" hangingPunct="1">
                <a:lnSpc>
                  <a:spcPct val="100000"/>
                </a:lnSpc>
                <a:spcBef>
                  <a:spcPts val="0"/>
                </a:spcBef>
                <a:spcAft>
                  <a:spcPts val="0"/>
                </a:spcAft>
                <a:buClrTx/>
                <a:buSzTx/>
                <a:buFontTx/>
                <a:buNone/>
                <a:tabLst/>
                <a:defRPr/>
              </a:pPr>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endParaRPr lang="en-US" sz="1472" b="0" baseline="0" dirty="0">
                <a:solidFill>
                  <a:schemeClr val="bg1">
                    <a:lumMod val="75000"/>
                  </a:schemeClr>
                </a:solidFill>
                <a:latin typeface="Trebuchet MS" pitchFamily="34" charset="0"/>
              </a:endParaRPr>
            </a:p>
            <a:p>
              <a:pPr marL="0" indent="0" algn="l" defTabSz="105122"/>
              <a:r>
                <a:rPr lang="en-US" sz="1472"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5122"/>
              <a:endParaRPr lang="en-US" sz="1472" b="0" baseline="0" dirty="0">
                <a:solidFill>
                  <a:schemeClr val="bg1">
                    <a:lumMod val="75000"/>
                  </a:schemeClr>
                </a:solidFill>
                <a:latin typeface="Trebuchet MS" pitchFamily="34" charset="0"/>
              </a:endParaRPr>
            </a:p>
            <a:p>
              <a:pPr algn="ctr"/>
              <a:r>
                <a:rPr lang="en-US" sz="1839" b="1" baseline="0" dirty="0">
                  <a:solidFill>
                    <a:srgbClr val="FFC000"/>
                  </a:solidFill>
                  <a:latin typeface="Trebuchet MS" pitchFamily="34" charset="0"/>
                </a:rPr>
                <a:t>How to add Text</a:t>
              </a:r>
            </a:p>
            <a:p>
              <a:pPr marL="1591426" lvl="2" indent="0" algn="l" defTabSz="105122"/>
              <a:r>
                <a:rPr lang="en-US" sz="1472"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396418" lvl="2" indent="0" algn="l" defTabSz="105122"/>
              <a:endParaRPr lang="en-US" sz="1472" b="0" baseline="0" dirty="0">
                <a:solidFill>
                  <a:schemeClr val="bg1">
                    <a:lumMod val="75000"/>
                  </a:schemeClr>
                </a:solidFill>
                <a:latin typeface="Trebuchet MS" pitchFamily="34" charset="0"/>
              </a:endParaRPr>
            </a:p>
            <a:p>
              <a:pPr marL="0" marR="0" lvl="0" indent="0" algn="ctr" defTabSz="1396418" rtl="0" eaLnBrk="1" fontAlgn="auto" latinLnBrk="0" hangingPunct="1">
                <a:lnSpc>
                  <a:spcPct val="100000"/>
                </a:lnSpc>
                <a:spcBef>
                  <a:spcPts val="0"/>
                </a:spcBef>
                <a:spcAft>
                  <a:spcPts val="0"/>
                </a:spcAft>
                <a:buClrTx/>
                <a:buSzTx/>
                <a:buFontTx/>
                <a:buNone/>
                <a:tabLst/>
                <a:defRPr/>
              </a:pPr>
              <a:r>
                <a:rPr lang="en-US" sz="1472" b="0" baseline="0" dirty="0">
                  <a:solidFill>
                    <a:schemeClr val="bg1">
                      <a:lumMod val="75000"/>
                    </a:schemeClr>
                  </a:solidFill>
                  <a:latin typeface="Trebuchet MS" pitchFamily="34" charset="0"/>
                </a:rPr>
                <a:t> </a:t>
              </a:r>
              <a:r>
                <a:rPr kumimoji="0" lang="en-US" sz="1839"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5122" rtl="0" eaLnBrk="1" fontAlgn="auto" latinLnBrk="0" hangingPunct="1">
                <a:lnSpc>
                  <a:spcPct val="100000"/>
                </a:lnSpc>
                <a:spcBef>
                  <a:spcPts val="0"/>
                </a:spcBef>
                <a:spcAft>
                  <a:spcPts val="0"/>
                </a:spcAft>
                <a:buClrTx/>
                <a:buSzTx/>
                <a:buFontTx/>
                <a:buNone/>
                <a:tabLst/>
                <a:defRPr/>
              </a:pPr>
              <a:r>
                <a:rPr kumimoji="0" lang="en-US" sz="1472"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472" b="0" baseline="0" dirty="0">
                <a:solidFill>
                  <a:schemeClr val="bg1">
                    <a:lumMod val="75000"/>
                  </a:schemeClr>
                </a:solidFill>
                <a:latin typeface="Trebuchet MS" pitchFamily="34" charset="0"/>
              </a:endParaRPr>
            </a:p>
            <a:p>
              <a:pPr marL="1396418" lvl="2" indent="0" algn="l" defTabSz="105122"/>
              <a:endParaRPr lang="en-US" sz="1472" b="0" baseline="0" dirty="0">
                <a:solidFill>
                  <a:schemeClr val="bg1">
                    <a:lumMod val="75000"/>
                  </a:schemeClr>
                </a:solidFill>
                <a:latin typeface="Trebuchet MS" pitchFamily="34" charset="0"/>
              </a:endParaRPr>
            </a:p>
            <a:p>
              <a:pPr algn="ctr"/>
              <a:r>
                <a:rPr lang="en-US" sz="1839" b="1" baseline="0" dirty="0">
                  <a:solidFill>
                    <a:srgbClr val="FFC000"/>
                  </a:solidFill>
                  <a:latin typeface="Trebuchet MS" pitchFamily="34" charset="0"/>
                </a:rPr>
                <a:t>How to add Tables</a:t>
              </a:r>
            </a:p>
            <a:p>
              <a:pPr marL="893535" lvl="1" indent="0" algn="l" defTabSz="105122"/>
              <a:r>
                <a:rPr lang="en-US" sz="1472"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05122"/>
              <a:r>
                <a:rPr lang="en-US" sz="1472"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5122"/>
              <a:endParaRPr lang="en-US" sz="1472" b="0" baseline="0" dirty="0">
                <a:solidFill>
                  <a:schemeClr val="bg1">
                    <a:lumMod val="75000"/>
                  </a:schemeClr>
                </a:solidFill>
                <a:latin typeface="Trebuchet MS" pitchFamily="34" charset="0"/>
              </a:endParaRPr>
            </a:p>
            <a:p>
              <a:pPr marL="0" marR="0" lvl="0" indent="0" algn="ctr" defTabSz="1396418" rtl="0" eaLnBrk="1" fontAlgn="auto" latinLnBrk="0" hangingPunct="1">
                <a:lnSpc>
                  <a:spcPct val="100000"/>
                </a:lnSpc>
                <a:spcBef>
                  <a:spcPts val="0"/>
                </a:spcBef>
                <a:spcAft>
                  <a:spcPts val="0"/>
                </a:spcAft>
                <a:buClrTx/>
                <a:buSzTx/>
                <a:buFontTx/>
                <a:buNone/>
                <a:tabLst/>
                <a:defRPr/>
              </a:pPr>
              <a:r>
                <a:rPr kumimoji="0" lang="en-US" sz="1839"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5122" rtl="0" eaLnBrk="1" fontAlgn="auto" latinLnBrk="0" hangingPunct="1">
                <a:lnSpc>
                  <a:spcPct val="100000"/>
                </a:lnSpc>
                <a:spcBef>
                  <a:spcPts val="0"/>
                </a:spcBef>
                <a:spcAft>
                  <a:spcPts val="0"/>
                </a:spcAft>
                <a:buClrTx/>
                <a:buSzTx/>
                <a:buFontTx/>
                <a:buNone/>
                <a:tabLst/>
                <a:defRPr/>
              </a:pPr>
              <a:r>
                <a:rPr kumimoji="0" lang="en-US" sz="1472"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5122" rtl="0" eaLnBrk="1" fontAlgn="auto" latinLnBrk="0" hangingPunct="1">
                <a:lnSpc>
                  <a:spcPct val="100000"/>
                </a:lnSpc>
                <a:spcBef>
                  <a:spcPts val="0"/>
                </a:spcBef>
                <a:spcAft>
                  <a:spcPts val="0"/>
                </a:spcAft>
                <a:buClrTx/>
                <a:buSzTx/>
                <a:buFontTx/>
                <a:buNone/>
                <a:tabLst/>
                <a:defRPr/>
              </a:pPr>
              <a:endParaRPr kumimoji="0" lang="en-US" sz="1472"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396418" rtl="0" eaLnBrk="1" fontAlgn="auto" latinLnBrk="0" hangingPunct="1">
                <a:lnSpc>
                  <a:spcPct val="100000"/>
                </a:lnSpc>
                <a:spcBef>
                  <a:spcPts val="0"/>
                </a:spcBef>
                <a:spcAft>
                  <a:spcPts val="0"/>
                </a:spcAft>
                <a:buClrTx/>
                <a:buSzTx/>
                <a:buFontTx/>
                <a:buNone/>
                <a:tabLst/>
                <a:defRPr/>
              </a:pPr>
              <a:r>
                <a:rPr kumimoji="0" lang="en-US" sz="1839"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05122" rtl="0" eaLnBrk="1" fontAlgn="auto" latinLnBrk="0" hangingPunct="1">
                <a:lnSpc>
                  <a:spcPct val="100000"/>
                </a:lnSpc>
                <a:spcBef>
                  <a:spcPts val="0"/>
                </a:spcBef>
                <a:spcAft>
                  <a:spcPts val="0"/>
                </a:spcAft>
                <a:buClrTx/>
                <a:buSzTx/>
                <a:buFontTx/>
                <a:buNone/>
                <a:tabLst/>
                <a:defRPr/>
              </a:pPr>
              <a:r>
                <a:rPr kumimoji="0" lang="en-US" sz="1472"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396418" rtl="0" eaLnBrk="1" fontAlgn="auto" latinLnBrk="0" hangingPunct="1">
                <a:lnSpc>
                  <a:spcPct val="100000"/>
                </a:lnSpc>
                <a:spcBef>
                  <a:spcPts val="0"/>
                </a:spcBef>
                <a:spcAft>
                  <a:spcPts val="0"/>
                </a:spcAft>
                <a:buClrTx/>
                <a:buSzTx/>
                <a:buFontTx/>
                <a:buNone/>
                <a:tabLst/>
                <a:defRPr/>
              </a:pPr>
              <a:endParaRPr kumimoji="0" lang="en-US" sz="1839"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396418" rtl="0" eaLnBrk="1" fontAlgn="auto" latinLnBrk="0" hangingPunct="1">
                <a:lnSpc>
                  <a:spcPct val="100000"/>
                </a:lnSpc>
                <a:spcBef>
                  <a:spcPts val="0"/>
                </a:spcBef>
                <a:spcAft>
                  <a:spcPts val="0"/>
                </a:spcAft>
                <a:buClrTx/>
                <a:buSzTx/>
                <a:buFontTx/>
                <a:buNone/>
                <a:tabLst/>
                <a:defRPr/>
              </a:pPr>
              <a:r>
                <a:rPr kumimoji="0" lang="en-US" sz="1839"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5122" rtl="0" eaLnBrk="1" fontAlgn="auto" latinLnBrk="0" hangingPunct="1">
                <a:lnSpc>
                  <a:spcPct val="100000"/>
                </a:lnSpc>
                <a:spcBef>
                  <a:spcPts val="0"/>
                </a:spcBef>
                <a:spcAft>
                  <a:spcPts val="0"/>
                </a:spcAft>
                <a:buClrTx/>
                <a:buSzTx/>
                <a:buFontTx/>
                <a:buNone/>
                <a:tabLst/>
                <a:defRPr/>
              </a:pPr>
              <a:r>
                <a:rPr kumimoji="0" lang="en-US" sz="1472"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5122" rtl="0" eaLnBrk="1" fontAlgn="auto" latinLnBrk="0" hangingPunct="1">
                <a:lnSpc>
                  <a:spcPct val="100000"/>
                </a:lnSpc>
                <a:spcBef>
                  <a:spcPts val="0"/>
                </a:spcBef>
                <a:spcAft>
                  <a:spcPts val="0"/>
                </a:spcAft>
                <a:buClrTx/>
                <a:buSzTx/>
                <a:buFontTx/>
                <a:buNone/>
                <a:tabLst/>
                <a:defRPr/>
              </a:pPr>
              <a:endParaRPr kumimoji="0" lang="en-US" sz="1472"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396418" rtl="0" eaLnBrk="1" fontAlgn="auto" latinLnBrk="0" hangingPunct="1">
                <a:lnSpc>
                  <a:spcPct val="100000"/>
                </a:lnSpc>
                <a:spcBef>
                  <a:spcPts val="0"/>
                </a:spcBef>
                <a:spcAft>
                  <a:spcPts val="0"/>
                </a:spcAft>
                <a:buClrTx/>
                <a:buSzTx/>
                <a:buFontTx/>
                <a:buNone/>
                <a:tabLst/>
                <a:defRPr/>
              </a:pPr>
              <a:r>
                <a:rPr kumimoji="0" lang="en-US" sz="1839"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5122" rtl="0" eaLnBrk="1" fontAlgn="auto" latinLnBrk="0" hangingPunct="1">
                <a:lnSpc>
                  <a:spcPct val="100000"/>
                </a:lnSpc>
                <a:spcBef>
                  <a:spcPts val="0"/>
                </a:spcBef>
                <a:spcAft>
                  <a:spcPts val="0"/>
                </a:spcAft>
                <a:buClrTx/>
                <a:buSzTx/>
                <a:buFontTx/>
                <a:buNone/>
                <a:tabLst/>
                <a:defRPr/>
              </a:pPr>
              <a:r>
                <a:rPr kumimoji="0" lang="en-US" sz="1472"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5122" rtl="0" eaLnBrk="1" fontAlgn="auto" latinLnBrk="0" hangingPunct="1">
                <a:lnSpc>
                  <a:spcPct val="100000"/>
                </a:lnSpc>
                <a:spcBef>
                  <a:spcPts val="0"/>
                </a:spcBef>
                <a:spcAft>
                  <a:spcPts val="0"/>
                </a:spcAft>
                <a:buClrTx/>
                <a:buSzTx/>
                <a:buFontTx/>
                <a:buNone/>
                <a:tabLst/>
                <a:defRPr/>
              </a:pPr>
              <a:endParaRPr lang="en-US" sz="1288" b="0" baseline="0" dirty="0">
                <a:solidFill>
                  <a:schemeClr val="bg1">
                    <a:lumMod val="75000"/>
                  </a:schemeClr>
                </a:solidFill>
                <a:latin typeface="Trebuchet MS" pitchFamily="34" charset="0"/>
              </a:endParaRPr>
            </a:p>
            <a:p>
              <a:pPr marL="0" marR="0" lvl="0" indent="0" algn="l" defTabSz="105122" rtl="0" eaLnBrk="1" fontAlgn="auto" latinLnBrk="0" hangingPunct="1">
                <a:lnSpc>
                  <a:spcPct val="100000"/>
                </a:lnSpc>
                <a:spcBef>
                  <a:spcPts val="0"/>
                </a:spcBef>
                <a:spcAft>
                  <a:spcPts val="0"/>
                </a:spcAft>
                <a:buClrTx/>
                <a:buSzTx/>
                <a:buFontTx/>
                <a:buNone/>
                <a:tabLst/>
                <a:defRPr/>
              </a:pPr>
              <a:endParaRPr kumimoji="0" lang="en-US" sz="1472"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81" name="Picture 80"/>
            <p:cNvPicPr/>
            <p:nvPr userDrawn="1"/>
          </p:nvPicPr>
          <p:blipFill>
            <a:blip r:embed="rId9"/>
            <a:stretch>
              <a:fillRect/>
            </a:stretch>
          </p:blipFill>
          <p:spPr>
            <a:xfrm>
              <a:off x="39540164" y="3688889"/>
              <a:ext cx="5586150" cy="1716939"/>
            </a:xfrm>
            <a:prstGeom prst="rect">
              <a:avLst/>
            </a:prstGeom>
          </p:spPr>
        </p:pic>
        <p:pic>
          <p:nvPicPr>
            <p:cNvPr id="82" name="Picture 81"/>
            <p:cNvPicPr>
              <a:picLocks noChangeAspect="1"/>
            </p:cNvPicPr>
            <p:nvPr userDrawn="1"/>
          </p:nvPicPr>
          <p:blipFill>
            <a:blip r:embed="rId10"/>
            <a:stretch>
              <a:fillRect/>
            </a:stretch>
          </p:blipFill>
          <p:spPr>
            <a:xfrm>
              <a:off x="37163425" y="8002947"/>
              <a:ext cx="2969584" cy="1140240"/>
            </a:xfrm>
            <a:prstGeom prst="rect">
              <a:avLst/>
            </a:prstGeom>
            <a:ln>
              <a:noFill/>
            </a:ln>
          </p:spPr>
        </p:pic>
        <p:pic>
          <p:nvPicPr>
            <p:cNvPr id="83" name="Picture 82"/>
            <p:cNvPicPr/>
            <p:nvPr userDrawn="1"/>
          </p:nvPicPr>
          <p:blipFill>
            <a:blip r:embed="rId11"/>
            <a:stretch>
              <a:fillRect/>
            </a:stretch>
          </p:blipFill>
          <p:spPr>
            <a:xfrm>
              <a:off x="37593435" y="11823083"/>
              <a:ext cx="1482265" cy="825421"/>
            </a:xfrm>
            <a:prstGeom prst="rect">
              <a:avLst/>
            </a:prstGeom>
          </p:spPr>
        </p:pic>
        <p:grpSp>
          <p:nvGrpSpPr>
            <p:cNvPr id="84" name="Group 83"/>
            <p:cNvGrpSpPr/>
            <p:nvPr userDrawn="1"/>
          </p:nvGrpSpPr>
          <p:grpSpPr>
            <a:xfrm>
              <a:off x="37163426" y="23152352"/>
              <a:ext cx="10354213" cy="1052915"/>
              <a:chOff x="31687960" y="29635357"/>
              <a:chExt cx="9771399" cy="1090622"/>
            </a:xfrm>
          </p:grpSpPr>
          <p:sp>
            <p:nvSpPr>
              <p:cNvPr id="86" name="Rounded Rectangle 85"/>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sz="5150"/>
              </a:p>
            </p:txBody>
          </p:sp>
          <p:pic>
            <p:nvPicPr>
              <p:cNvPr id="87" name="Picture 86"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88" name="TextBox 66"/>
              <p:cNvSpPr txBox="1"/>
              <p:nvPr userDrawn="1"/>
            </p:nvSpPr>
            <p:spPr>
              <a:xfrm>
                <a:off x="32788169" y="29887288"/>
                <a:ext cx="8671190" cy="649745"/>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288" dirty="0">
                    <a:solidFill>
                      <a:schemeClr val="tx2"/>
                    </a:solidFill>
                    <a:latin typeface="Trebuchet MS" pitchFamily="34" charset="0"/>
                  </a:rPr>
                  <a:t>Student</a:t>
                </a:r>
                <a:r>
                  <a:rPr lang="en-US" sz="1288" baseline="0" dirty="0">
                    <a:solidFill>
                      <a:schemeClr val="tx2"/>
                    </a:solidFill>
                    <a:latin typeface="Trebuchet MS" pitchFamily="34" charset="0"/>
                  </a:rPr>
                  <a:t> discounts are available on our </a:t>
                </a:r>
                <a:r>
                  <a:rPr lang="en-US" sz="1288" baseline="0" dirty="0" err="1">
                    <a:solidFill>
                      <a:schemeClr val="tx2"/>
                    </a:solidFill>
                    <a:latin typeface="Trebuchet MS" pitchFamily="34" charset="0"/>
                  </a:rPr>
                  <a:t>Facebook</a:t>
                </a:r>
                <a:r>
                  <a:rPr lang="en-US" sz="1288" baseline="0" dirty="0">
                    <a:solidFill>
                      <a:schemeClr val="tx2"/>
                    </a:solidFill>
                    <a:latin typeface="Trebuchet MS" pitchFamily="34" charset="0"/>
                  </a:rPr>
                  <a:t> page.</a:t>
                </a:r>
                <a:br>
                  <a:rPr lang="en-US" sz="1288" baseline="0" dirty="0">
                    <a:solidFill>
                      <a:schemeClr val="tx2"/>
                    </a:solidFill>
                    <a:latin typeface="Trebuchet MS" pitchFamily="34" charset="0"/>
                  </a:rPr>
                </a:br>
                <a:r>
                  <a:rPr lang="en-US" sz="1288" baseline="0" dirty="0">
                    <a:solidFill>
                      <a:schemeClr val="tx2"/>
                    </a:solidFill>
                    <a:latin typeface="Trebuchet MS" pitchFamily="34" charset="0"/>
                  </a:rPr>
                  <a:t>Go to </a:t>
                </a:r>
                <a:r>
                  <a:rPr lang="en-US" sz="1288" u="sng" baseline="0" dirty="0">
                    <a:solidFill>
                      <a:schemeClr val="tx2"/>
                    </a:solidFill>
                    <a:latin typeface="Trebuchet MS" pitchFamily="34" charset="0"/>
                  </a:rPr>
                  <a:t>PosterPresentations.com</a:t>
                </a:r>
                <a:r>
                  <a:rPr lang="en-US" sz="1288" baseline="0" dirty="0">
                    <a:solidFill>
                      <a:schemeClr val="tx2"/>
                    </a:solidFill>
                    <a:latin typeface="Trebuchet MS" pitchFamily="34" charset="0"/>
                  </a:rPr>
                  <a:t> and click on the FB icon. </a:t>
                </a:r>
                <a:endParaRPr lang="en-US" sz="1288" dirty="0">
                  <a:solidFill>
                    <a:schemeClr val="tx2"/>
                  </a:solidFill>
                  <a:latin typeface="Trebuchet MS" pitchFamily="34" charset="0"/>
                </a:endParaRPr>
              </a:p>
            </p:txBody>
          </p:sp>
        </p:grpSp>
      </p:grpSp>
      <p:sp>
        <p:nvSpPr>
          <p:cNvPr id="46" name="TextBox 63"/>
          <p:cNvSpPr txBox="1"/>
          <p:nvPr userDrawn="1"/>
        </p:nvSpPr>
        <p:spPr>
          <a:xfrm>
            <a:off x="30718703" y="19127717"/>
            <a:ext cx="2214196" cy="792781"/>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288" dirty="0">
                <a:solidFill>
                  <a:schemeClr val="bg1"/>
                </a:solidFill>
                <a:latin typeface="Calibri" panose="020F0502020204030204" pitchFamily="34" charset="0"/>
              </a:rPr>
              <a:t>© 2015</a:t>
            </a:r>
            <a:r>
              <a:rPr lang="en-US" sz="1288" baseline="0" dirty="0">
                <a:solidFill>
                  <a:schemeClr val="bg1"/>
                </a:solidFill>
                <a:latin typeface="Calibri" panose="020F0502020204030204" pitchFamily="34" charset="0"/>
              </a:rPr>
              <a:t> </a:t>
            </a:r>
            <a:r>
              <a:rPr lang="en-US" sz="1288" dirty="0">
                <a:solidFill>
                  <a:schemeClr val="bg1"/>
                </a:solidFill>
                <a:latin typeface="Calibri" panose="020F0502020204030204" pitchFamily="34" charset="0"/>
              </a:rPr>
              <a:t>PosterPresentations.com</a:t>
            </a:r>
          </a:p>
          <a:p>
            <a:pPr marL="156223" indent="0">
              <a:lnSpc>
                <a:spcPct val="100000"/>
              </a:lnSpc>
            </a:pPr>
            <a:r>
              <a:rPr lang="en-US" sz="1288" dirty="0">
                <a:solidFill>
                  <a:schemeClr val="bg1"/>
                </a:solidFill>
                <a:latin typeface="Calibri" panose="020F0502020204030204" pitchFamily="34" charset="0"/>
              </a:rPr>
              <a:t>2117 Fourth Street ,</a:t>
            </a:r>
            <a:r>
              <a:rPr lang="en-US" sz="1288" baseline="0" dirty="0">
                <a:solidFill>
                  <a:schemeClr val="bg1"/>
                </a:solidFill>
                <a:latin typeface="Calibri" panose="020F0502020204030204" pitchFamily="34" charset="0"/>
              </a:rPr>
              <a:t> Unit C</a:t>
            </a:r>
          </a:p>
          <a:p>
            <a:pPr marL="156223" indent="0">
              <a:lnSpc>
                <a:spcPct val="100000"/>
              </a:lnSpc>
            </a:pPr>
            <a:r>
              <a:rPr lang="en-US" sz="1288" baseline="0" dirty="0">
                <a:solidFill>
                  <a:schemeClr val="bg1"/>
                </a:solidFill>
                <a:latin typeface="Calibri" panose="020F0502020204030204" pitchFamily="34" charset="0"/>
              </a:rPr>
              <a:t>Berkeley CA 94710</a:t>
            </a:r>
            <a:br>
              <a:rPr lang="en-US" sz="1288" baseline="0" dirty="0">
                <a:solidFill>
                  <a:schemeClr val="bg1"/>
                </a:solidFill>
                <a:latin typeface="Calibri" panose="020F0502020204030204" pitchFamily="34" charset="0"/>
              </a:rPr>
            </a:br>
            <a:r>
              <a:rPr lang="en-US" sz="1288" b="1" baseline="0" dirty="0">
                <a:solidFill>
                  <a:srgbClr val="FFFF00"/>
                </a:solidFill>
                <a:latin typeface="Calibri" panose="020F0502020204030204" pitchFamily="34" charset="0"/>
              </a:rPr>
              <a:t>posterpresenter@gmail.com</a:t>
            </a:r>
            <a:endParaRPr lang="en-US" sz="1288" b="1" dirty="0">
              <a:solidFill>
                <a:srgbClr val="FFFF00"/>
              </a:solidFill>
              <a:latin typeface="Calibri" panose="020F0502020204030204" pitchFamily="34" charset="0"/>
            </a:endParaRPr>
          </a:p>
        </p:txBody>
      </p:sp>
      <p:sp>
        <p:nvSpPr>
          <p:cNvPr id="47" name="Text Box 14"/>
          <p:cNvSpPr txBox="1">
            <a:spLocks noChangeArrowheads="1"/>
          </p:cNvSpPr>
          <p:nvPr userDrawn="1"/>
        </p:nvSpPr>
        <p:spPr bwMode="auto">
          <a:xfrm>
            <a:off x="1130066" y="20968266"/>
            <a:ext cx="1734517" cy="229875"/>
          </a:xfrm>
          <a:prstGeom prst="rect">
            <a:avLst/>
          </a:prstGeom>
          <a:noFill/>
          <a:ln w="9525">
            <a:noFill/>
            <a:miter lim="800000"/>
            <a:headEnd/>
            <a:tailEnd/>
          </a:ln>
          <a:effectLst/>
        </p:spPr>
        <p:txBody>
          <a:bodyPr lIns="59946" tIns="29968" rIns="59946" bIns="29968">
            <a:spAutoFit/>
          </a:bodyPr>
          <a:lstStyle/>
          <a:p>
            <a:pPr eaLnBrk="0" hangingPunct="0">
              <a:lnSpc>
                <a:spcPct val="65000"/>
              </a:lnSpc>
              <a:spcBef>
                <a:spcPct val="50000"/>
              </a:spcBef>
              <a:defRPr/>
            </a:pPr>
            <a:r>
              <a:rPr lang="en-US" sz="368"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36"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882847" rtl="0" eaLnBrk="1" latinLnBrk="0" hangingPunct="1">
        <a:spcBef>
          <a:spcPct val="0"/>
        </a:spcBef>
        <a:buNone/>
        <a:defRPr sz="5794" kern="1200">
          <a:solidFill>
            <a:schemeClr val="bg1"/>
          </a:solidFill>
          <a:latin typeface="Trebuchet MS" pitchFamily="34" charset="0"/>
          <a:ea typeface="+mj-ea"/>
          <a:cs typeface="+mj-cs"/>
        </a:defRPr>
      </a:lvl1pPr>
    </p:titleStyle>
    <p:bodyStyle>
      <a:lvl1pPr marL="1081068" indent="-1081068" algn="l" defTabSz="2882847" rtl="0" eaLnBrk="1" latinLnBrk="0" hangingPunct="1">
        <a:spcBef>
          <a:spcPct val="20000"/>
        </a:spcBef>
        <a:buFont typeface="Arial" pitchFamily="34" charset="0"/>
        <a:buChar char="•"/>
        <a:defRPr sz="10117" kern="1200">
          <a:solidFill>
            <a:schemeClr val="tx1"/>
          </a:solidFill>
          <a:latin typeface="+mn-lt"/>
          <a:ea typeface="+mn-ea"/>
          <a:cs typeface="+mn-cs"/>
        </a:defRPr>
      </a:lvl1pPr>
      <a:lvl2pPr marL="2342314" indent="-900889" algn="l" defTabSz="2882847" rtl="0" eaLnBrk="1" latinLnBrk="0" hangingPunct="1">
        <a:spcBef>
          <a:spcPct val="20000"/>
        </a:spcBef>
        <a:buFont typeface="Arial" pitchFamily="34" charset="0"/>
        <a:buChar char="–"/>
        <a:defRPr sz="8829" kern="1200">
          <a:solidFill>
            <a:schemeClr val="tx1"/>
          </a:solidFill>
          <a:latin typeface="+mn-lt"/>
          <a:ea typeface="+mn-ea"/>
          <a:cs typeface="+mn-cs"/>
        </a:defRPr>
      </a:lvl2pPr>
      <a:lvl3pPr marL="3603560" indent="-720713" algn="l" defTabSz="2882847" rtl="0" eaLnBrk="1" latinLnBrk="0" hangingPunct="1">
        <a:spcBef>
          <a:spcPct val="20000"/>
        </a:spcBef>
        <a:buFont typeface="Arial" pitchFamily="34" charset="0"/>
        <a:buChar char="•"/>
        <a:defRPr sz="7634" kern="1200">
          <a:solidFill>
            <a:schemeClr val="tx1"/>
          </a:solidFill>
          <a:latin typeface="+mn-lt"/>
          <a:ea typeface="+mn-ea"/>
          <a:cs typeface="+mn-cs"/>
        </a:defRPr>
      </a:lvl3pPr>
      <a:lvl4pPr marL="504498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4pPr>
      <a:lvl5pPr marL="6486409"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5pPr>
      <a:lvl6pPr marL="7927832"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6pPr>
      <a:lvl7pPr marL="9369256"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7pPr>
      <a:lvl8pPr marL="10810681"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8pPr>
      <a:lvl9pPr marL="12252105" indent="-720713" algn="l" defTabSz="2882847" rtl="0" eaLnBrk="1" latinLnBrk="0" hangingPunct="1">
        <a:spcBef>
          <a:spcPct val="20000"/>
        </a:spcBef>
        <a:buFont typeface="Arial" pitchFamily="34" charset="0"/>
        <a:buChar char="•"/>
        <a:defRPr sz="6346" kern="1200">
          <a:solidFill>
            <a:schemeClr val="tx1"/>
          </a:solidFill>
          <a:latin typeface="+mn-lt"/>
          <a:ea typeface="+mn-ea"/>
          <a:cs typeface="+mn-cs"/>
        </a:defRPr>
      </a:lvl9pPr>
    </p:bodyStyle>
    <p:otherStyle>
      <a:defPPr>
        <a:defRPr lang="en-US"/>
      </a:defPPr>
      <a:lvl1pPr marL="0" algn="l" defTabSz="2882847" rtl="0" eaLnBrk="1" latinLnBrk="0" hangingPunct="1">
        <a:defRPr sz="5610" kern="1200">
          <a:solidFill>
            <a:schemeClr val="tx1"/>
          </a:solidFill>
          <a:latin typeface="+mn-lt"/>
          <a:ea typeface="+mn-ea"/>
          <a:cs typeface="+mn-cs"/>
        </a:defRPr>
      </a:lvl1pPr>
      <a:lvl2pPr marL="1441425" algn="l" defTabSz="2882847" rtl="0" eaLnBrk="1" latinLnBrk="0" hangingPunct="1">
        <a:defRPr sz="5610" kern="1200">
          <a:solidFill>
            <a:schemeClr val="tx1"/>
          </a:solidFill>
          <a:latin typeface="+mn-lt"/>
          <a:ea typeface="+mn-ea"/>
          <a:cs typeface="+mn-cs"/>
        </a:defRPr>
      </a:lvl2pPr>
      <a:lvl3pPr marL="2882847" algn="l" defTabSz="2882847" rtl="0" eaLnBrk="1" latinLnBrk="0" hangingPunct="1">
        <a:defRPr sz="5610" kern="1200">
          <a:solidFill>
            <a:schemeClr val="tx1"/>
          </a:solidFill>
          <a:latin typeface="+mn-lt"/>
          <a:ea typeface="+mn-ea"/>
          <a:cs typeface="+mn-cs"/>
        </a:defRPr>
      </a:lvl3pPr>
      <a:lvl4pPr marL="4324272" algn="l" defTabSz="2882847" rtl="0" eaLnBrk="1" latinLnBrk="0" hangingPunct="1">
        <a:defRPr sz="5610" kern="1200">
          <a:solidFill>
            <a:schemeClr val="tx1"/>
          </a:solidFill>
          <a:latin typeface="+mn-lt"/>
          <a:ea typeface="+mn-ea"/>
          <a:cs typeface="+mn-cs"/>
        </a:defRPr>
      </a:lvl4pPr>
      <a:lvl5pPr marL="5765696" algn="l" defTabSz="2882847" rtl="0" eaLnBrk="1" latinLnBrk="0" hangingPunct="1">
        <a:defRPr sz="5610" kern="1200">
          <a:solidFill>
            <a:schemeClr val="tx1"/>
          </a:solidFill>
          <a:latin typeface="+mn-lt"/>
          <a:ea typeface="+mn-ea"/>
          <a:cs typeface="+mn-cs"/>
        </a:defRPr>
      </a:lvl5pPr>
      <a:lvl6pPr marL="7207121" algn="l" defTabSz="2882847" rtl="0" eaLnBrk="1" latinLnBrk="0" hangingPunct="1">
        <a:defRPr sz="5610" kern="1200">
          <a:solidFill>
            <a:schemeClr val="tx1"/>
          </a:solidFill>
          <a:latin typeface="+mn-lt"/>
          <a:ea typeface="+mn-ea"/>
          <a:cs typeface="+mn-cs"/>
        </a:defRPr>
      </a:lvl6pPr>
      <a:lvl7pPr marL="8648545" algn="l" defTabSz="2882847" rtl="0" eaLnBrk="1" latinLnBrk="0" hangingPunct="1">
        <a:defRPr sz="5610" kern="1200">
          <a:solidFill>
            <a:schemeClr val="tx1"/>
          </a:solidFill>
          <a:latin typeface="+mn-lt"/>
          <a:ea typeface="+mn-ea"/>
          <a:cs typeface="+mn-cs"/>
        </a:defRPr>
      </a:lvl7pPr>
      <a:lvl8pPr marL="10089969" algn="l" defTabSz="2882847" rtl="0" eaLnBrk="1" latinLnBrk="0" hangingPunct="1">
        <a:defRPr sz="5610" kern="1200">
          <a:solidFill>
            <a:schemeClr val="tx1"/>
          </a:solidFill>
          <a:latin typeface="+mn-lt"/>
          <a:ea typeface="+mn-ea"/>
          <a:cs typeface="+mn-cs"/>
        </a:defRPr>
      </a:lvl8pPr>
      <a:lvl9pPr marL="11531394" algn="l" defTabSz="2882847" rtl="0" eaLnBrk="1" latinLnBrk="0" hangingPunct="1">
        <a:defRPr sz="56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 Placeholder 251"/>
          <p:cNvSpPr>
            <a:spLocks noGrp="1"/>
          </p:cNvSpPr>
          <p:nvPr>
            <p:ph type="body" sz="quarter" idx="10"/>
          </p:nvPr>
        </p:nvSpPr>
        <p:spPr/>
        <p:txBody>
          <a:bodyPr/>
          <a:lstStyle/>
          <a:p>
            <a:endParaRPr lang="en-US" dirty="0"/>
          </a:p>
        </p:txBody>
      </p:sp>
      <p:sp>
        <p:nvSpPr>
          <p:cNvPr id="253" name="Text Placeholder 252"/>
          <p:cNvSpPr>
            <a:spLocks noGrp="1"/>
          </p:cNvSpPr>
          <p:nvPr>
            <p:ph type="body" sz="quarter" idx="11"/>
          </p:nvPr>
        </p:nvSpPr>
        <p:spPr>
          <a:xfrm>
            <a:off x="636209" y="3429880"/>
            <a:ext cx="9362453" cy="499805"/>
          </a:xfrm>
        </p:spPr>
        <p:txBody>
          <a:bodyPr/>
          <a:lstStyle/>
          <a:p>
            <a:r>
              <a:rPr lang="en-US" dirty="0"/>
              <a:t>The Echo Chamber Effect</a:t>
            </a:r>
          </a:p>
        </p:txBody>
      </p:sp>
      <p:sp>
        <p:nvSpPr>
          <p:cNvPr id="160" name="Text Placeholder 159"/>
          <p:cNvSpPr>
            <a:spLocks noGrp="1"/>
          </p:cNvSpPr>
          <p:nvPr>
            <p:ph type="body" sz="quarter" idx="19"/>
          </p:nvPr>
        </p:nvSpPr>
        <p:spPr/>
        <p:txBody>
          <a:bodyPr/>
          <a:lstStyle/>
          <a:p>
            <a:endParaRPr lang="en-US"/>
          </a:p>
        </p:txBody>
      </p:sp>
      <p:sp>
        <p:nvSpPr>
          <p:cNvPr id="161" name="Text Placeholder 160"/>
          <p:cNvSpPr>
            <a:spLocks noGrp="1"/>
          </p:cNvSpPr>
          <p:nvPr>
            <p:ph type="body" sz="quarter" idx="20"/>
          </p:nvPr>
        </p:nvSpPr>
        <p:spPr/>
        <p:txBody>
          <a:bodyPr/>
          <a:lstStyle/>
          <a:p>
            <a:r>
              <a:rPr lang="en-US" dirty="0"/>
              <a:t>Objectives</a:t>
            </a:r>
          </a:p>
        </p:txBody>
      </p:sp>
      <p:sp>
        <p:nvSpPr>
          <p:cNvPr id="162" name="Text Placeholder 161"/>
          <p:cNvSpPr>
            <a:spLocks noGrp="1"/>
          </p:cNvSpPr>
          <p:nvPr>
            <p:ph type="body" sz="quarter" idx="21"/>
          </p:nvPr>
        </p:nvSpPr>
        <p:spPr/>
        <p:txBody>
          <a:bodyPr/>
          <a:lstStyle/>
          <a:p>
            <a:endParaRPr lang="en-US"/>
          </a:p>
        </p:txBody>
      </p:sp>
      <p:sp>
        <p:nvSpPr>
          <p:cNvPr id="163" name="Text Placeholder 162"/>
          <p:cNvSpPr>
            <a:spLocks noGrp="1"/>
          </p:cNvSpPr>
          <p:nvPr>
            <p:ph type="body" sz="quarter" idx="22"/>
          </p:nvPr>
        </p:nvSpPr>
        <p:spPr/>
        <p:txBody>
          <a:bodyPr/>
          <a:lstStyle/>
          <a:p>
            <a:endParaRPr lang="en-US"/>
          </a:p>
        </p:txBody>
      </p:sp>
      <p:sp>
        <p:nvSpPr>
          <p:cNvPr id="164" name="Text Placeholder 163"/>
          <p:cNvSpPr>
            <a:spLocks noGrp="1"/>
          </p:cNvSpPr>
          <p:nvPr>
            <p:ph type="body" sz="quarter" idx="23"/>
          </p:nvPr>
        </p:nvSpPr>
        <p:spPr/>
        <p:txBody>
          <a:bodyPr/>
          <a:lstStyle/>
          <a:p>
            <a:endParaRPr lang="en-US"/>
          </a:p>
        </p:txBody>
      </p:sp>
      <p:sp>
        <p:nvSpPr>
          <p:cNvPr id="165" name="Text Placeholder 164"/>
          <p:cNvSpPr>
            <a:spLocks noGrp="1"/>
          </p:cNvSpPr>
          <p:nvPr>
            <p:ph type="body" sz="quarter" idx="24"/>
          </p:nvPr>
        </p:nvSpPr>
        <p:spPr/>
        <p:txBody>
          <a:bodyPr/>
          <a:lstStyle/>
          <a:p>
            <a:endParaRPr lang="en-US"/>
          </a:p>
        </p:txBody>
      </p:sp>
      <p:sp>
        <p:nvSpPr>
          <p:cNvPr id="166" name="Text Placeholder 165"/>
          <p:cNvSpPr>
            <a:spLocks noGrp="1"/>
          </p:cNvSpPr>
          <p:nvPr>
            <p:ph type="body" sz="quarter" idx="25"/>
          </p:nvPr>
        </p:nvSpPr>
        <p:spPr/>
        <p:txBody>
          <a:bodyPr/>
          <a:lstStyle/>
          <a:p>
            <a:endParaRPr lang="en-US"/>
          </a:p>
        </p:txBody>
      </p:sp>
      <p:sp>
        <p:nvSpPr>
          <p:cNvPr id="167" name="Text Placeholder 166"/>
          <p:cNvSpPr>
            <a:spLocks noGrp="1"/>
          </p:cNvSpPr>
          <p:nvPr>
            <p:ph type="body" sz="quarter" idx="26"/>
          </p:nvPr>
        </p:nvSpPr>
        <p:spPr/>
        <p:txBody>
          <a:bodyPr/>
          <a:lstStyle/>
          <a:p>
            <a:endParaRPr lang="en-US"/>
          </a:p>
        </p:txBody>
      </p:sp>
      <p:sp>
        <p:nvSpPr>
          <p:cNvPr id="168" name="Text Placeholder 167"/>
          <p:cNvSpPr>
            <a:spLocks noGrp="1"/>
          </p:cNvSpPr>
          <p:nvPr>
            <p:ph type="body" sz="quarter" idx="27"/>
          </p:nvPr>
        </p:nvSpPr>
        <p:spPr/>
        <p:txBody>
          <a:bodyPr/>
          <a:lstStyle/>
          <a:p>
            <a:endParaRPr lang="en-US"/>
          </a:p>
        </p:txBody>
      </p:sp>
      <p:sp>
        <p:nvSpPr>
          <p:cNvPr id="169" name="Text Placeholder 168"/>
          <p:cNvSpPr>
            <a:spLocks noGrp="1"/>
          </p:cNvSpPr>
          <p:nvPr>
            <p:ph type="body" sz="quarter" idx="28"/>
          </p:nvPr>
        </p:nvSpPr>
        <p:spPr/>
        <p:txBody>
          <a:bodyPr/>
          <a:lstStyle/>
          <a:p>
            <a:endParaRPr lang="en-US"/>
          </a:p>
        </p:txBody>
      </p:sp>
      <p:sp>
        <p:nvSpPr>
          <p:cNvPr id="256" name="Text Placeholder 255"/>
          <p:cNvSpPr>
            <a:spLocks noGrp="1"/>
          </p:cNvSpPr>
          <p:nvPr>
            <p:ph type="body" sz="quarter" idx="29"/>
          </p:nvPr>
        </p:nvSpPr>
        <p:spPr/>
        <p:txBody>
          <a:bodyPr/>
          <a:lstStyle/>
          <a:p>
            <a:endParaRPr lang="en-US"/>
          </a:p>
        </p:txBody>
      </p:sp>
      <p:sp>
        <p:nvSpPr>
          <p:cNvPr id="257" name="Text Placeholder 256"/>
          <p:cNvSpPr>
            <a:spLocks noGrp="1"/>
          </p:cNvSpPr>
          <p:nvPr>
            <p:ph type="body" sz="quarter" idx="30"/>
          </p:nvPr>
        </p:nvSpPr>
        <p:spPr/>
        <p:txBody>
          <a:bodyPr/>
          <a:lstStyle/>
          <a:p>
            <a:endParaRPr lang="en-US"/>
          </a:p>
        </p:txBody>
      </p:sp>
      <p:sp>
        <p:nvSpPr>
          <p:cNvPr id="295" name="Text Placeholder 294"/>
          <p:cNvSpPr>
            <a:spLocks noGrp="1"/>
          </p:cNvSpPr>
          <p:nvPr>
            <p:ph type="body" sz="quarter" idx="150"/>
          </p:nvPr>
        </p:nvSpPr>
        <p:spPr/>
        <p:txBody>
          <a:bodyPr>
            <a:normAutofit/>
          </a:bodyPr>
          <a:lstStyle/>
          <a:p>
            <a:r>
              <a:rPr lang="en-US" dirty="0"/>
              <a:t>Dídac Fernández, </a:t>
            </a:r>
            <a:r>
              <a:rPr lang="en-US" dirty="0" err="1"/>
              <a:t>Vikalp</a:t>
            </a:r>
            <a:r>
              <a:rPr lang="en-US" dirty="0"/>
              <a:t> </a:t>
            </a:r>
            <a:r>
              <a:rPr lang="en-US" dirty="0" err="1"/>
              <a:t>Kamdar</a:t>
            </a:r>
            <a:r>
              <a:rPr lang="en-US" dirty="0"/>
              <a:t>, Jorge Sánchez</a:t>
            </a:r>
          </a:p>
        </p:txBody>
      </p:sp>
      <p:sp>
        <p:nvSpPr>
          <p:cNvPr id="296" name="Text Placeholder 295"/>
          <p:cNvSpPr>
            <a:spLocks noGrp="1"/>
          </p:cNvSpPr>
          <p:nvPr>
            <p:ph type="body" sz="quarter" idx="184"/>
          </p:nvPr>
        </p:nvSpPr>
        <p:spPr/>
        <p:txBody>
          <a:bodyPr>
            <a:normAutofit lnSpcReduction="10000"/>
          </a:bodyPr>
          <a:lstStyle/>
          <a:p>
            <a:r>
              <a:rPr lang="en-US" dirty="0"/>
              <a:t>EPFL</a:t>
            </a:r>
          </a:p>
        </p:txBody>
      </p:sp>
      <p:sp>
        <p:nvSpPr>
          <p:cNvPr id="297" name="Text Placeholder 296"/>
          <p:cNvSpPr>
            <a:spLocks noGrp="1"/>
          </p:cNvSpPr>
          <p:nvPr>
            <p:ph type="body" sz="quarter" idx="185"/>
          </p:nvPr>
        </p:nvSpPr>
        <p:spPr/>
        <p:txBody>
          <a:bodyPr/>
          <a:lstStyle/>
          <a:p>
            <a:r>
              <a:rPr lang="en-US" dirty="0"/>
              <a:t>Project Echo</a:t>
            </a:r>
          </a:p>
        </p:txBody>
      </p:sp>
    </p:spTree>
    <p:extLst>
      <p:ext uri="{BB962C8B-B14F-4D97-AF65-F5344CB8AC3E}">
        <p14:creationId xmlns:p14="http://schemas.microsoft.com/office/powerpoint/2010/main" val="2212419635"/>
      </p:ext>
    </p:extLst>
  </p:cSld>
  <p:clrMapOvr>
    <a:masterClrMapping/>
  </p:clrMapOvr>
</p:sld>
</file>

<file path=ppt/theme/theme1.xml><?xml version="1.0" encoding="utf-8"?>
<a:theme xmlns:a="http://schemas.openxmlformats.org/drawingml/2006/main" name="1_Classic 3 Columns">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solidFill>
            <a:schemeClr val="tx1"/>
          </a:solidFill>
          <a:miter lim="800000"/>
          <a:headEnd/>
          <a:tailEnd/>
        </a:ln>
        <a:effectLst/>
      </a:spPr>
      <a:bodyPr wrap="none" lIns="65304" tIns="32651" rIns="65304" bIns="32651" anchor="ctr"/>
      <a:lstStyle>
        <a:defPPr>
          <a:defRPr dirty="0"/>
        </a:defPPr>
      </a:lstStyle>
    </a:spDef>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177</TotalTime>
  <Words>17</Words>
  <Application>Microsoft Office PowerPoint</Application>
  <PresentationFormat>Custom</PresentationFormat>
  <Paragraphs>6</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Times New Roman</vt:lpstr>
      <vt:lpstr>Trebuchet MS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Dídac Fernández</cp:lastModifiedBy>
  <cp:revision>28</cp:revision>
  <dcterms:created xsi:type="dcterms:W3CDTF">2012-02-09T21:09:21Z</dcterms:created>
  <dcterms:modified xsi:type="dcterms:W3CDTF">2019-01-17T19:09:23Z</dcterms:modified>
</cp:coreProperties>
</file>