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varScale="1">
        <p:scale>
          <a:sx n="38" d="100"/>
          <a:sy n="38" d="100"/>
        </p:scale>
        <p:origin x="894" y="114"/>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100908"/>
            <a:ext cx="1019345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608464"/>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121475"/>
            <a:ext cx="1019464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593287"/>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35787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813576"/>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10090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608464"/>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608464"/>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100908"/>
            <a:ext cx="10182022"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57188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2064325"/>
            <a:ext cx="10185796" cy="606704"/>
          </a:xfrm>
          <a:prstGeom prst="rect">
            <a:avLst/>
          </a:prstGeom>
        </p:spPr>
        <p:txBody>
          <a:bodyPr wrap="square" lIns="163258" tIns="163258" rIns="163258" bIns="163258">
            <a:spAutoFit/>
          </a:bodyPr>
          <a:lstStyle>
            <a:lvl1pPr marL="0" indent="0">
              <a:buNone/>
              <a:tabLst/>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16042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710016"/>
            <a:ext cx="1018579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100908"/>
            <a:ext cx="754261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608464"/>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101168"/>
            <a:ext cx="754380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572980"/>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124191"/>
            <a:ext cx="1554003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608464"/>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640245"/>
            <a:ext cx="15540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147802"/>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608464"/>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100908"/>
            <a:ext cx="7535264"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613130"/>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105573"/>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217572"/>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785535"/>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69863"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69863"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7" name="Rounded Rectangle 36"/>
          <p:cNvSpPr/>
          <p:nvPr userDrawn="1"/>
        </p:nvSpPr>
        <p:spPr>
          <a:xfrm>
            <a:off x="726400"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11418872"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2040397"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userDrawn="1"/>
        </p:nvGrpSpPr>
        <p:grpSpPr>
          <a:xfrm>
            <a:off x="-31125" y="-11317"/>
            <a:ext cx="32971941" cy="2959437"/>
            <a:chOff x="-14192" y="1382"/>
            <a:chExt cx="27451941" cy="4572641"/>
          </a:xfrm>
        </p:grpSpPr>
        <p:sp>
          <p:nvSpPr>
            <p:cNvPr id="5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53" name="Group 52"/>
          <p:cNvGrpSpPr/>
          <p:nvPr userDrawn="1"/>
        </p:nvGrpSpPr>
        <p:grpSpPr>
          <a:xfrm rot="10800000">
            <a:off x="-24226" y="20723581"/>
            <a:ext cx="32976898" cy="1234423"/>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7" name="Text Box 14"/>
          <p:cNvSpPr txBox="1">
            <a:spLocks noChangeArrowheads="1"/>
          </p:cNvSpPr>
          <p:nvPr userDrawn="1"/>
        </p:nvSpPr>
        <p:spPr bwMode="auto">
          <a:xfrm>
            <a:off x="1003118" y="21325209"/>
            <a:ext cx="3786383" cy="288335"/>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TextBox 63"/>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69863"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69863"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8" name="Rounded Rectangle 47"/>
          <p:cNvSpPr/>
          <p:nvPr userDrawn="1"/>
        </p:nvSpPr>
        <p:spPr>
          <a:xfrm>
            <a:off x="726401"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24715752"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8681853" y="3562164"/>
            <a:ext cx="15581648" cy="16930015"/>
          </a:xfrm>
          <a:prstGeom prst="roundRect">
            <a:avLst>
              <a:gd name="adj" fmla="val 132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userDrawn="1"/>
        </p:nvGrpSpPr>
        <p:grpSpPr>
          <a:xfrm rot="10800000">
            <a:off x="-24226" y="20723581"/>
            <a:ext cx="32976898" cy="1234423"/>
            <a:chOff x="-14192" y="1382"/>
            <a:chExt cx="27451941" cy="4572641"/>
          </a:xfrm>
        </p:grpSpPr>
        <p:sp>
          <p:nvSpPr>
            <p:cNvPr id="5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9" name="Text Box 14"/>
          <p:cNvSpPr txBox="1">
            <a:spLocks noChangeArrowheads="1"/>
          </p:cNvSpPr>
          <p:nvPr userDrawn="1"/>
        </p:nvSpPr>
        <p:spPr bwMode="auto">
          <a:xfrm>
            <a:off x="1003118" y="21325209"/>
            <a:ext cx="3786383" cy="288335"/>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47" name="Rectangle 15"/>
          <p:cNvSpPr/>
          <p:nvPr userDrawn="1"/>
        </p:nvSpPr>
        <p:spPr>
          <a:xfrm>
            <a:off x="-31125" y="-11317"/>
            <a:ext cx="32971941" cy="2958158"/>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9"/>
          </p:nvPr>
        </p:nvSpPr>
        <p:spPr/>
        <p:txBody>
          <a:bodyPr/>
          <a:lstStyle/>
          <a:p>
            <a:endParaRPr lang="en-US"/>
          </a:p>
        </p:txBody>
      </p:sp>
      <p:sp>
        <p:nvSpPr>
          <p:cNvPr id="5" name="Text Placeholder 4"/>
          <p:cNvSpPr>
            <a:spLocks noGrp="1"/>
          </p:cNvSpPr>
          <p:nvPr>
            <p:ph type="body" sz="quarter" idx="20"/>
          </p:nvPr>
        </p:nvSpPr>
        <p:spPr/>
        <p:txBody>
          <a:bodyPr/>
          <a:lstStyle/>
          <a:p>
            <a:endParaRPr lang="en-US"/>
          </a:p>
        </p:txBody>
      </p:sp>
      <p:sp>
        <p:nvSpPr>
          <p:cNvPr id="6" name="Text Placeholder 5"/>
          <p:cNvSpPr>
            <a:spLocks noGrp="1"/>
          </p:cNvSpPr>
          <p:nvPr>
            <p:ph type="body" sz="quarter" idx="21"/>
          </p:nvPr>
        </p:nvSpPr>
        <p:spPr/>
        <p:txBody>
          <a:bodyPr/>
          <a:lstStyle/>
          <a:p>
            <a:endParaRPr lang="en-US"/>
          </a:p>
        </p:txBody>
      </p:sp>
      <p:sp>
        <p:nvSpPr>
          <p:cNvPr id="7" name="Text Placeholder 6"/>
          <p:cNvSpPr>
            <a:spLocks noGrp="1"/>
          </p:cNvSpPr>
          <p:nvPr>
            <p:ph type="body" sz="quarter" idx="22"/>
          </p:nvPr>
        </p:nvSpPr>
        <p:spPr/>
        <p:txBody>
          <a:bodyPr/>
          <a:lstStyle/>
          <a:p>
            <a:endParaRPr lang="en-US"/>
          </a:p>
        </p:txBody>
      </p:sp>
      <p:sp>
        <p:nvSpPr>
          <p:cNvPr id="8" name="Text Placeholder 7"/>
          <p:cNvSpPr>
            <a:spLocks noGrp="1"/>
          </p:cNvSpPr>
          <p:nvPr>
            <p:ph type="body" sz="quarter" idx="23"/>
          </p:nvPr>
        </p:nvSpPr>
        <p:spPr/>
        <p:txBody>
          <a:bodyPr/>
          <a:lstStyle/>
          <a:p>
            <a:endParaRPr lang="en-US"/>
          </a:p>
        </p:txBody>
      </p:sp>
      <p:sp>
        <p:nvSpPr>
          <p:cNvPr id="9" name="Text Placeholder 8"/>
          <p:cNvSpPr>
            <a:spLocks noGrp="1"/>
          </p:cNvSpPr>
          <p:nvPr>
            <p:ph type="body" sz="quarter" idx="24"/>
          </p:nvPr>
        </p:nvSpPr>
        <p:spPr/>
        <p:txBody>
          <a:bodyPr/>
          <a:lstStyle/>
          <a:p>
            <a:endParaRPr lang="en-US"/>
          </a:p>
        </p:txBody>
      </p:sp>
      <p:sp>
        <p:nvSpPr>
          <p:cNvPr id="10" name="Text Placeholder 9"/>
          <p:cNvSpPr>
            <a:spLocks noGrp="1"/>
          </p:cNvSpPr>
          <p:nvPr>
            <p:ph type="body" sz="quarter" idx="25"/>
          </p:nvPr>
        </p:nvSpPr>
        <p:spPr/>
        <p:txBody>
          <a:bodyPr/>
          <a:lstStyle/>
          <a:p>
            <a:endParaRPr lang="en-US"/>
          </a:p>
        </p:txBody>
      </p:sp>
      <p:sp>
        <p:nvSpPr>
          <p:cNvPr id="11" name="Text Placeholder 10"/>
          <p:cNvSpPr>
            <a:spLocks noGrp="1"/>
          </p:cNvSpPr>
          <p:nvPr>
            <p:ph type="body" sz="quarter" idx="26"/>
          </p:nvPr>
        </p:nvSpPr>
        <p:spPr/>
        <p:txBody>
          <a:bodyPr/>
          <a:lstStyle/>
          <a:p>
            <a:endParaRPr lang="en-US"/>
          </a:p>
        </p:txBody>
      </p:sp>
      <p:sp>
        <p:nvSpPr>
          <p:cNvPr id="12" name="Text Placeholder 11"/>
          <p:cNvSpPr>
            <a:spLocks noGrp="1"/>
          </p:cNvSpPr>
          <p:nvPr>
            <p:ph type="body" sz="quarter" idx="27"/>
          </p:nvPr>
        </p:nvSpPr>
        <p:spPr/>
        <p:txBody>
          <a:bodyPr/>
          <a:lstStyle/>
          <a:p>
            <a:endParaRPr lang="en-US"/>
          </a:p>
        </p:txBody>
      </p:sp>
      <p:sp>
        <p:nvSpPr>
          <p:cNvPr id="13" name="Text Placeholder 12"/>
          <p:cNvSpPr>
            <a:spLocks noGrp="1"/>
          </p:cNvSpPr>
          <p:nvPr>
            <p:ph type="body" sz="quarter" idx="28"/>
          </p:nvPr>
        </p:nvSpPr>
        <p:spPr/>
        <p:txBody>
          <a:bodyPr/>
          <a:lstStyle/>
          <a:p>
            <a:endParaRPr lang="en-US"/>
          </a:p>
        </p:txBody>
      </p:sp>
      <p:sp>
        <p:nvSpPr>
          <p:cNvPr id="14" name="Text Placeholder 13"/>
          <p:cNvSpPr>
            <a:spLocks noGrp="1"/>
          </p:cNvSpPr>
          <p:nvPr>
            <p:ph type="body" sz="quarter" idx="29"/>
          </p:nvPr>
        </p:nvSpPr>
        <p:spPr/>
        <p:txBody>
          <a:bodyPr/>
          <a:lstStyle/>
          <a:p>
            <a:endParaRPr lang="en-US"/>
          </a:p>
        </p:txBody>
      </p:sp>
      <p:sp>
        <p:nvSpPr>
          <p:cNvPr id="15" name="Text Placeholder 14"/>
          <p:cNvSpPr>
            <a:spLocks noGrp="1"/>
          </p:cNvSpPr>
          <p:nvPr>
            <p:ph type="body" sz="quarter" idx="30"/>
          </p:nvPr>
        </p:nvSpPr>
        <p:spPr/>
        <p:txBody>
          <a:bodyPr/>
          <a:lstStyle/>
          <a:p>
            <a:endParaRPr lang="en-US"/>
          </a:p>
        </p:txBody>
      </p:sp>
      <p:sp>
        <p:nvSpPr>
          <p:cNvPr id="16" name="Text Placeholder 15"/>
          <p:cNvSpPr>
            <a:spLocks noGrp="1"/>
          </p:cNvSpPr>
          <p:nvPr>
            <p:ph type="body" sz="quarter" idx="150"/>
          </p:nvPr>
        </p:nvSpPr>
        <p:spPr/>
        <p:txBody>
          <a:bodyPr>
            <a:normAutofit lnSpcReduction="10000"/>
          </a:bodyPr>
          <a:lstStyle/>
          <a:p>
            <a:endParaRPr lang="en-US"/>
          </a:p>
        </p:txBody>
      </p:sp>
      <p:sp>
        <p:nvSpPr>
          <p:cNvPr id="17" name="Text Placeholder 16"/>
          <p:cNvSpPr>
            <a:spLocks noGrp="1"/>
          </p:cNvSpPr>
          <p:nvPr>
            <p:ph type="body" sz="quarter" idx="184"/>
          </p:nvPr>
        </p:nvSpPr>
        <p:spPr/>
        <p:txBody>
          <a:bodyPr>
            <a:normAutofit lnSpcReduction="10000"/>
          </a:bodyPr>
          <a:lstStyle/>
          <a:p>
            <a:endParaRPr lang="en-US"/>
          </a:p>
        </p:txBody>
      </p:sp>
      <p:sp>
        <p:nvSpPr>
          <p:cNvPr id="18" name="Text Placeholder 17"/>
          <p:cNvSpPr>
            <a:spLocks noGrp="1"/>
          </p:cNvSpPr>
          <p:nvPr>
            <p:ph type="body" sz="quarter" idx="185"/>
          </p:nvPr>
        </p:nvSpPr>
        <p:spPr/>
        <p:txBody>
          <a:bodyPr/>
          <a:lstStyle/>
          <a:p>
            <a:endParaRPr lang="en-US"/>
          </a:p>
        </p:txBody>
      </p:sp>
    </p:spTree>
    <p:extLst>
      <p:ext uri="{BB962C8B-B14F-4D97-AF65-F5344CB8AC3E}">
        <p14:creationId xmlns:p14="http://schemas.microsoft.com/office/powerpoint/2010/main"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201</TotalTime>
  <Words>1</Words>
  <Application>Microsoft Office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Times New Roman</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32</cp:revision>
  <dcterms:created xsi:type="dcterms:W3CDTF">2012-02-09T21:09:21Z</dcterms:created>
  <dcterms:modified xsi:type="dcterms:W3CDTF">2015-08-10T22:57:47Z</dcterms:modified>
</cp:coreProperties>
</file>