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97945-EB51-47B3-B679-CABAE96B366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100B1-998A-440D-8B09-E9FA50D3692F}">
      <dgm:prSet phldrT="[Text]"/>
      <dgm:spPr/>
      <dgm:t>
        <a:bodyPr/>
        <a:lstStyle/>
        <a:p>
          <a:r>
            <a:rPr lang="en-US" dirty="0"/>
            <a:t>Node 1</a:t>
          </a:r>
        </a:p>
      </dgm:t>
    </dgm:pt>
    <dgm:pt modelId="{10B19052-36F7-437D-A378-7B9366DC23BE}" type="parTrans" cxnId="{021C8D69-9A21-405D-B802-B4503707DAC6}">
      <dgm:prSet/>
      <dgm:spPr/>
      <dgm:t>
        <a:bodyPr/>
        <a:lstStyle/>
        <a:p>
          <a:endParaRPr lang="en-US"/>
        </a:p>
      </dgm:t>
    </dgm:pt>
    <dgm:pt modelId="{B379C748-AD70-4EB3-BA8D-276CE9185F31}" type="sibTrans" cxnId="{021C8D69-9A21-405D-B802-B4503707DAC6}">
      <dgm:prSet/>
      <dgm:spPr/>
      <dgm:t>
        <a:bodyPr/>
        <a:lstStyle/>
        <a:p>
          <a:endParaRPr lang="en-US"/>
        </a:p>
      </dgm:t>
    </dgm:pt>
    <dgm:pt modelId="{70F0DE05-5569-4CFD-8385-455CEFE652FE}">
      <dgm:prSet phldrT="[Text]"/>
      <dgm:spPr/>
      <dgm:t>
        <a:bodyPr/>
        <a:lstStyle/>
        <a:p>
          <a:r>
            <a:rPr lang="en-US" dirty="0"/>
            <a:t>Node 2</a:t>
          </a:r>
        </a:p>
      </dgm:t>
    </dgm:pt>
    <dgm:pt modelId="{59001603-600D-411A-838E-EF97DD55C286}" type="parTrans" cxnId="{98A09DF0-8ADA-450E-AE50-F9984521041B}">
      <dgm:prSet/>
      <dgm:spPr/>
      <dgm:t>
        <a:bodyPr/>
        <a:lstStyle/>
        <a:p>
          <a:endParaRPr lang="en-US"/>
        </a:p>
      </dgm:t>
    </dgm:pt>
    <dgm:pt modelId="{F68DE20C-9CC7-402E-AC0E-39F4129407D5}" type="sibTrans" cxnId="{98A09DF0-8ADA-450E-AE50-F9984521041B}">
      <dgm:prSet/>
      <dgm:spPr/>
      <dgm:t>
        <a:bodyPr/>
        <a:lstStyle/>
        <a:p>
          <a:endParaRPr lang="en-US"/>
        </a:p>
      </dgm:t>
    </dgm:pt>
    <dgm:pt modelId="{4BF6D89B-08DE-469F-9067-D8CF2AA9D8F5}">
      <dgm:prSet phldrT="[Text]"/>
      <dgm:spPr/>
      <dgm:t>
        <a:bodyPr/>
        <a:lstStyle/>
        <a:p>
          <a:r>
            <a:rPr lang="en-US" dirty="0"/>
            <a:t>Node 3 </a:t>
          </a:r>
        </a:p>
      </dgm:t>
    </dgm:pt>
    <dgm:pt modelId="{928492BB-6A20-464D-94D6-8E28EBCC8256}" type="parTrans" cxnId="{C227F610-F6A3-4490-961A-66340ACA6D93}">
      <dgm:prSet/>
      <dgm:spPr/>
      <dgm:t>
        <a:bodyPr/>
        <a:lstStyle/>
        <a:p>
          <a:endParaRPr lang="en-US"/>
        </a:p>
      </dgm:t>
    </dgm:pt>
    <dgm:pt modelId="{F3D298A3-CC1F-4CEA-8B86-40CA9F4C8762}" type="sibTrans" cxnId="{C227F610-F6A3-4490-961A-66340ACA6D93}">
      <dgm:prSet/>
      <dgm:spPr/>
      <dgm:t>
        <a:bodyPr/>
        <a:lstStyle/>
        <a:p>
          <a:endParaRPr lang="en-US"/>
        </a:p>
      </dgm:t>
    </dgm:pt>
    <dgm:pt modelId="{0C5A56EE-07F6-4665-AB52-583E57811DCD}">
      <dgm:prSet phldrT="[Text]"/>
      <dgm:spPr/>
      <dgm:t>
        <a:bodyPr/>
        <a:lstStyle/>
        <a:p>
          <a:r>
            <a:rPr lang="en-US" dirty="0"/>
            <a:t>Leaf 4</a:t>
          </a:r>
        </a:p>
      </dgm:t>
    </dgm:pt>
    <dgm:pt modelId="{03883BDE-BFA6-407E-BB36-28DA0FD9880B}" type="parTrans" cxnId="{38EB30D5-492C-4E83-BC22-4E642F5C0365}">
      <dgm:prSet/>
      <dgm:spPr/>
      <dgm:t>
        <a:bodyPr/>
        <a:lstStyle/>
        <a:p>
          <a:endParaRPr lang="en-US"/>
        </a:p>
      </dgm:t>
    </dgm:pt>
    <dgm:pt modelId="{DA621669-F2E3-4338-A356-B0B42DD4D067}" type="sibTrans" cxnId="{38EB30D5-492C-4E83-BC22-4E642F5C0365}">
      <dgm:prSet/>
      <dgm:spPr/>
      <dgm:t>
        <a:bodyPr/>
        <a:lstStyle/>
        <a:p>
          <a:endParaRPr lang="en-US"/>
        </a:p>
      </dgm:t>
    </dgm:pt>
    <dgm:pt modelId="{26CADDA5-DAA2-43F0-901E-2C6234B8E87B}">
      <dgm:prSet phldrT="[Text]"/>
      <dgm:spPr/>
      <dgm:t>
        <a:bodyPr/>
        <a:lstStyle/>
        <a:p>
          <a:r>
            <a:rPr lang="en-US" dirty="0"/>
            <a:t>Leaf 2</a:t>
          </a:r>
        </a:p>
      </dgm:t>
    </dgm:pt>
    <dgm:pt modelId="{CB4113C4-90EC-4FC5-863A-47BE766D0B28}" type="parTrans" cxnId="{396C06D6-A1DB-4C0B-B906-5AE57D9AB11D}">
      <dgm:prSet/>
      <dgm:spPr/>
      <dgm:t>
        <a:bodyPr/>
        <a:lstStyle/>
        <a:p>
          <a:endParaRPr lang="en-US"/>
        </a:p>
      </dgm:t>
    </dgm:pt>
    <dgm:pt modelId="{1F6279B5-3AE7-4F20-90D0-38AC74871B48}" type="sibTrans" cxnId="{396C06D6-A1DB-4C0B-B906-5AE57D9AB11D}">
      <dgm:prSet/>
      <dgm:spPr/>
      <dgm:t>
        <a:bodyPr/>
        <a:lstStyle/>
        <a:p>
          <a:endParaRPr lang="en-US"/>
        </a:p>
      </dgm:t>
    </dgm:pt>
    <dgm:pt modelId="{0071D027-E70C-4A3F-BA35-FEDE76796D00}">
      <dgm:prSet phldrT="[Text]"/>
      <dgm:spPr/>
      <dgm:t>
        <a:bodyPr/>
        <a:lstStyle/>
        <a:p>
          <a:r>
            <a:rPr lang="en-US" dirty="0"/>
            <a:t>Leaf 3</a:t>
          </a:r>
        </a:p>
      </dgm:t>
    </dgm:pt>
    <dgm:pt modelId="{413B77A1-D3E1-4FE3-A4C5-EC756B764626}" type="sibTrans" cxnId="{2BA3C405-5B9D-445E-BB3E-D306BA8AC807}">
      <dgm:prSet/>
      <dgm:spPr/>
      <dgm:t>
        <a:bodyPr/>
        <a:lstStyle/>
        <a:p>
          <a:endParaRPr lang="en-US"/>
        </a:p>
      </dgm:t>
    </dgm:pt>
    <dgm:pt modelId="{23EE18E3-0B29-44AE-95C8-76B8F3F91E85}" type="parTrans" cxnId="{2BA3C405-5B9D-445E-BB3E-D306BA8AC807}">
      <dgm:prSet/>
      <dgm:spPr/>
      <dgm:t>
        <a:bodyPr/>
        <a:lstStyle/>
        <a:p>
          <a:endParaRPr lang="en-US"/>
        </a:p>
      </dgm:t>
    </dgm:pt>
    <dgm:pt modelId="{F5BD0A83-F6BD-4D61-BB22-F5DD8BA56636}">
      <dgm:prSet phldrT="[Text]"/>
      <dgm:spPr/>
      <dgm:t>
        <a:bodyPr/>
        <a:lstStyle/>
        <a:p>
          <a:r>
            <a:rPr lang="en-US" dirty="0"/>
            <a:t>Leaf 5</a:t>
          </a:r>
        </a:p>
      </dgm:t>
    </dgm:pt>
    <dgm:pt modelId="{5C213CAC-C3E1-47F6-9816-04761F78E3F8}" type="parTrans" cxnId="{35603FC3-44E7-4BBA-BEB8-504F74654E39}">
      <dgm:prSet/>
      <dgm:spPr/>
      <dgm:t>
        <a:bodyPr/>
        <a:lstStyle/>
        <a:p>
          <a:endParaRPr lang="en-US"/>
        </a:p>
      </dgm:t>
    </dgm:pt>
    <dgm:pt modelId="{0385237F-54F1-4FF0-8848-42CD0F5D3A9D}" type="sibTrans" cxnId="{35603FC3-44E7-4BBA-BEB8-504F74654E39}">
      <dgm:prSet/>
      <dgm:spPr/>
      <dgm:t>
        <a:bodyPr/>
        <a:lstStyle/>
        <a:p>
          <a:endParaRPr lang="en-US"/>
        </a:p>
      </dgm:t>
    </dgm:pt>
    <dgm:pt modelId="{07937037-A461-4BCD-B428-A5746BB586EB}" type="pres">
      <dgm:prSet presAssocID="{CD597945-EB51-47B3-B679-CABAE96B366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E0172-9D16-4603-87E0-D9F08DD30D6C}" type="pres">
      <dgm:prSet presAssocID="{CD597945-EB51-47B3-B679-CABAE96B3661}" presName="hierFlow" presStyleCnt="0"/>
      <dgm:spPr/>
    </dgm:pt>
    <dgm:pt modelId="{4DCD6B75-1B26-4A43-B082-C4EB8265FF51}" type="pres">
      <dgm:prSet presAssocID="{CD597945-EB51-47B3-B679-CABAE96B366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0E19430-B160-4034-A549-8422E30C7E4C}" type="pres">
      <dgm:prSet presAssocID="{342100B1-998A-440D-8B09-E9FA50D3692F}" presName="Name14" presStyleCnt="0"/>
      <dgm:spPr/>
    </dgm:pt>
    <dgm:pt modelId="{208DB671-0F13-477B-86AC-5D0685BA8162}" type="pres">
      <dgm:prSet presAssocID="{342100B1-998A-440D-8B09-E9FA50D3692F}" presName="level1Shape" presStyleLbl="node0" presStyleIdx="0" presStyleCnt="1">
        <dgm:presLayoutVars>
          <dgm:chPref val="3"/>
        </dgm:presLayoutVars>
      </dgm:prSet>
      <dgm:spPr/>
    </dgm:pt>
    <dgm:pt modelId="{78B34EFD-39A6-4E28-9044-C332D7E54E2F}" type="pres">
      <dgm:prSet presAssocID="{342100B1-998A-440D-8B09-E9FA50D3692F}" presName="hierChild2" presStyleCnt="0"/>
      <dgm:spPr/>
    </dgm:pt>
    <dgm:pt modelId="{4AF77995-0CFC-4CD2-A810-1DD95E5B61B3}" type="pres">
      <dgm:prSet presAssocID="{59001603-600D-411A-838E-EF97DD55C286}" presName="Name19" presStyleLbl="parChTrans1D2" presStyleIdx="0" presStyleCnt="2"/>
      <dgm:spPr/>
    </dgm:pt>
    <dgm:pt modelId="{5D4FB7C4-8CE4-4A2E-9D1E-E1C459A47D40}" type="pres">
      <dgm:prSet presAssocID="{70F0DE05-5569-4CFD-8385-455CEFE652FE}" presName="Name21" presStyleCnt="0"/>
      <dgm:spPr/>
    </dgm:pt>
    <dgm:pt modelId="{762CC8A0-7747-4600-80B4-4F4E19AC8F7F}" type="pres">
      <dgm:prSet presAssocID="{70F0DE05-5569-4CFD-8385-455CEFE652FE}" presName="level2Shape" presStyleLbl="node2" presStyleIdx="0" presStyleCnt="2"/>
      <dgm:spPr/>
    </dgm:pt>
    <dgm:pt modelId="{BBA26A69-2E8B-4AF0-A287-D7ACB0E1E21B}" type="pres">
      <dgm:prSet presAssocID="{70F0DE05-5569-4CFD-8385-455CEFE652FE}" presName="hierChild3" presStyleCnt="0"/>
      <dgm:spPr/>
    </dgm:pt>
    <dgm:pt modelId="{70640B94-E3AE-40C4-B6A3-31DD271B0A2D}" type="pres">
      <dgm:prSet presAssocID="{CB4113C4-90EC-4FC5-863A-47BE766D0B28}" presName="Name19" presStyleLbl="parChTrans1D3" presStyleIdx="0" presStyleCnt="4"/>
      <dgm:spPr/>
    </dgm:pt>
    <dgm:pt modelId="{1F58E893-85F6-44FA-9FA4-7346D2EB127D}" type="pres">
      <dgm:prSet presAssocID="{26CADDA5-DAA2-43F0-901E-2C6234B8E87B}" presName="Name21" presStyleCnt="0"/>
      <dgm:spPr/>
    </dgm:pt>
    <dgm:pt modelId="{099DB292-C8DF-4216-93BA-8AD65525DCBC}" type="pres">
      <dgm:prSet presAssocID="{26CADDA5-DAA2-43F0-901E-2C6234B8E87B}" presName="level2Shape" presStyleLbl="node3" presStyleIdx="0" presStyleCnt="4"/>
      <dgm:spPr/>
    </dgm:pt>
    <dgm:pt modelId="{58AF257B-46EB-4228-8A41-35B262C1809C}" type="pres">
      <dgm:prSet presAssocID="{26CADDA5-DAA2-43F0-901E-2C6234B8E87B}" presName="hierChild3" presStyleCnt="0"/>
      <dgm:spPr/>
    </dgm:pt>
    <dgm:pt modelId="{8C300446-C04E-4FD2-955B-F2C0D6FB604A}" type="pres">
      <dgm:prSet presAssocID="{23EE18E3-0B29-44AE-95C8-76B8F3F91E85}" presName="Name19" presStyleLbl="parChTrans1D3" presStyleIdx="1" presStyleCnt="4"/>
      <dgm:spPr/>
    </dgm:pt>
    <dgm:pt modelId="{278C14BE-BB92-4385-BFF8-155C289958E0}" type="pres">
      <dgm:prSet presAssocID="{0071D027-E70C-4A3F-BA35-FEDE76796D00}" presName="Name21" presStyleCnt="0"/>
      <dgm:spPr/>
    </dgm:pt>
    <dgm:pt modelId="{BB1B33FB-5F95-494E-9262-FC5DFC28B610}" type="pres">
      <dgm:prSet presAssocID="{0071D027-E70C-4A3F-BA35-FEDE76796D00}" presName="level2Shape" presStyleLbl="node3" presStyleIdx="1" presStyleCnt="4"/>
      <dgm:spPr/>
    </dgm:pt>
    <dgm:pt modelId="{9C5D383E-A0A2-4D10-9880-E56290A6AC65}" type="pres">
      <dgm:prSet presAssocID="{0071D027-E70C-4A3F-BA35-FEDE76796D00}" presName="hierChild3" presStyleCnt="0"/>
      <dgm:spPr/>
    </dgm:pt>
    <dgm:pt modelId="{BFB10F3A-0657-4A71-8CC7-8107F728DEE1}" type="pres">
      <dgm:prSet presAssocID="{928492BB-6A20-464D-94D6-8E28EBCC8256}" presName="Name19" presStyleLbl="parChTrans1D2" presStyleIdx="1" presStyleCnt="2"/>
      <dgm:spPr/>
    </dgm:pt>
    <dgm:pt modelId="{7BC49898-B7F4-453D-AFCD-44071DFCF0EC}" type="pres">
      <dgm:prSet presAssocID="{4BF6D89B-08DE-469F-9067-D8CF2AA9D8F5}" presName="Name21" presStyleCnt="0"/>
      <dgm:spPr/>
    </dgm:pt>
    <dgm:pt modelId="{76980FAA-3F2F-4695-B074-62560211C735}" type="pres">
      <dgm:prSet presAssocID="{4BF6D89B-08DE-469F-9067-D8CF2AA9D8F5}" presName="level2Shape" presStyleLbl="node2" presStyleIdx="1" presStyleCnt="2"/>
      <dgm:spPr/>
    </dgm:pt>
    <dgm:pt modelId="{1133F8C5-3DBB-420E-8736-0CBCD4969026}" type="pres">
      <dgm:prSet presAssocID="{4BF6D89B-08DE-469F-9067-D8CF2AA9D8F5}" presName="hierChild3" presStyleCnt="0"/>
      <dgm:spPr/>
    </dgm:pt>
    <dgm:pt modelId="{CD6FD958-6B8B-4D25-8FED-2745163450B7}" type="pres">
      <dgm:prSet presAssocID="{03883BDE-BFA6-407E-BB36-28DA0FD9880B}" presName="Name19" presStyleLbl="parChTrans1D3" presStyleIdx="2" presStyleCnt="4"/>
      <dgm:spPr/>
    </dgm:pt>
    <dgm:pt modelId="{4759E8A3-E94F-483E-B061-A7EB72C99A93}" type="pres">
      <dgm:prSet presAssocID="{0C5A56EE-07F6-4665-AB52-583E57811DCD}" presName="Name21" presStyleCnt="0"/>
      <dgm:spPr/>
    </dgm:pt>
    <dgm:pt modelId="{EC920ADB-56A1-43BA-88AF-E8A62801B9E9}" type="pres">
      <dgm:prSet presAssocID="{0C5A56EE-07F6-4665-AB52-583E57811DCD}" presName="level2Shape" presStyleLbl="node3" presStyleIdx="2" presStyleCnt="4"/>
      <dgm:spPr/>
    </dgm:pt>
    <dgm:pt modelId="{C51A52B7-78E8-4B2A-A28E-F6FB2DC5F814}" type="pres">
      <dgm:prSet presAssocID="{0C5A56EE-07F6-4665-AB52-583E57811DCD}" presName="hierChild3" presStyleCnt="0"/>
      <dgm:spPr/>
    </dgm:pt>
    <dgm:pt modelId="{6D7FB854-6282-4E68-89FA-D1277EB9DA2C}" type="pres">
      <dgm:prSet presAssocID="{5C213CAC-C3E1-47F6-9816-04761F78E3F8}" presName="Name19" presStyleLbl="parChTrans1D3" presStyleIdx="3" presStyleCnt="4"/>
      <dgm:spPr/>
    </dgm:pt>
    <dgm:pt modelId="{105C3AD5-CD0B-4B67-9007-E8EECC3D2B83}" type="pres">
      <dgm:prSet presAssocID="{F5BD0A83-F6BD-4D61-BB22-F5DD8BA56636}" presName="Name21" presStyleCnt="0"/>
      <dgm:spPr/>
    </dgm:pt>
    <dgm:pt modelId="{FA46BBDC-9E41-4F04-9DDA-D447187B71E9}" type="pres">
      <dgm:prSet presAssocID="{F5BD0A83-F6BD-4D61-BB22-F5DD8BA56636}" presName="level2Shape" presStyleLbl="node3" presStyleIdx="3" presStyleCnt="4"/>
      <dgm:spPr/>
    </dgm:pt>
    <dgm:pt modelId="{7DE1D88B-AC14-4A20-8BB1-16063E672C2A}" type="pres">
      <dgm:prSet presAssocID="{F5BD0A83-F6BD-4D61-BB22-F5DD8BA56636}" presName="hierChild3" presStyleCnt="0"/>
      <dgm:spPr/>
    </dgm:pt>
    <dgm:pt modelId="{D13B6AD9-A0E9-4B4F-BB34-06CE6B41A36B}" type="pres">
      <dgm:prSet presAssocID="{CD597945-EB51-47B3-B679-CABAE96B3661}" presName="bgShapesFlow" presStyleCnt="0"/>
      <dgm:spPr/>
    </dgm:pt>
  </dgm:ptLst>
  <dgm:cxnLst>
    <dgm:cxn modelId="{2BA3C405-5B9D-445E-BB3E-D306BA8AC807}" srcId="{70F0DE05-5569-4CFD-8385-455CEFE652FE}" destId="{0071D027-E70C-4A3F-BA35-FEDE76796D00}" srcOrd="1" destOrd="0" parTransId="{23EE18E3-0B29-44AE-95C8-76B8F3F91E85}" sibTransId="{413B77A1-D3E1-4FE3-A4C5-EC756B764626}"/>
    <dgm:cxn modelId="{206AAF0D-4339-4838-A66E-AFC89D9638C3}" type="presOf" srcId="{70F0DE05-5569-4CFD-8385-455CEFE652FE}" destId="{762CC8A0-7747-4600-80B4-4F4E19AC8F7F}" srcOrd="0" destOrd="0" presId="urn:microsoft.com/office/officeart/2005/8/layout/hierarchy6"/>
    <dgm:cxn modelId="{C227F610-F6A3-4490-961A-66340ACA6D93}" srcId="{342100B1-998A-440D-8B09-E9FA50D3692F}" destId="{4BF6D89B-08DE-469F-9067-D8CF2AA9D8F5}" srcOrd="1" destOrd="0" parTransId="{928492BB-6A20-464D-94D6-8E28EBCC8256}" sibTransId="{F3D298A3-CC1F-4CEA-8B86-40CA9F4C8762}"/>
    <dgm:cxn modelId="{0E667F17-6490-444F-BC72-60DE4F189CBB}" type="presOf" srcId="{5C213CAC-C3E1-47F6-9816-04761F78E3F8}" destId="{6D7FB854-6282-4E68-89FA-D1277EB9DA2C}" srcOrd="0" destOrd="0" presId="urn:microsoft.com/office/officeart/2005/8/layout/hierarchy6"/>
    <dgm:cxn modelId="{5D2C351D-C56D-4717-9623-4C809B38F4C4}" type="presOf" srcId="{CB4113C4-90EC-4FC5-863A-47BE766D0B28}" destId="{70640B94-E3AE-40C4-B6A3-31DD271B0A2D}" srcOrd="0" destOrd="0" presId="urn:microsoft.com/office/officeart/2005/8/layout/hierarchy6"/>
    <dgm:cxn modelId="{4A149337-8F7D-49DF-80F5-C4E5D3BD2191}" type="presOf" srcId="{928492BB-6A20-464D-94D6-8E28EBCC8256}" destId="{BFB10F3A-0657-4A71-8CC7-8107F728DEE1}" srcOrd="0" destOrd="0" presId="urn:microsoft.com/office/officeart/2005/8/layout/hierarchy6"/>
    <dgm:cxn modelId="{4321F53B-EC00-4C20-85AC-545038F7EA46}" type="presOf" srcId="{0C5A56EE-07F6-4665-AB52-583E57811DCD}" destId="{EC920ADB-56A1-43BA-88AF-E8A62801B9E9}" srcOrd="0" destOrd="0" presId="urn:microsoft.com/office/officeart/2005/8/layout/hierarchy6"/>
    <dgm:cxn modelId="{00719840-0825-4840-9993-DEE317443A97}" type="presOf" srcId="{03883BDE-BFA6-407E-BB36-28DA0FD9880B}" destId="{CD6FD958-6B8B-4D25-8FED-2745163450B7}" srcOrd="0" destOrd="0" presId="urn:microsoft.com/office/officeart/2005/8/layout/hierarchy6"/>
    <dgm:cxn modelId="{C065E85F-8613-491E-ACBE-9EC35FF57F48}" type="presOf" srcId="{26CADDA5-DAA2-43F0-901E-2C6234B8E87B}" destId="{099DB292-C8DF-4216-93BA-8AD65525DCBC}" srcOrd="0" destOrd="0" presId="urn:microsoft.com/office/officeart/2005/8/layout/hierarchy6"/>
    <dgm:cxn modelId="{382FF062-27AD-47D2-B319-953572147F9A}" type="presOf" srcId="{CD597945-EB51-47B3-B679-CABAE96B3661}" destId="{07937037-A461-4BCD-B428-A5746BB586EB}" srcOrd="0" destOrd="0" presId="urn:microsoft.com/office/officeart/2005/8/layout/hierarchy6"/>
    <dgm:cxn modelId="{59DE1149-7811-4D6B-89A3-D14C636862C9}" type="presOf" srcId="{4BF6D89B-08DE-469F-9067-D8CF2AA9D8F5}" destId="{76980FAA-3F2F-4695-B074-62560211C735}" srcOrd="0" destOrd="0" presId="urn:microsoft.com/office/officeart/2005/8/layout/hierarchy6"/>
    <dgm:cxn modelId="{021C8D69-9A21-405D-B802-B4503707DAC6}" srcId="{CD597945-EB51-47B3-B679-CABAE96B3661}" destId="{342100B1-998A-440D-8B09-E9FA50D3692F}" srcOrd="0" destOrd="0" parTransId="{10B19052-36F7-437D-A378-7B9366DC23BE}" sibTransId="{B379C748-AD70-4EB3-BA8D-276CE9185F31}"/>
    <dgm:cxn modelId="{D6C30F4B-5A07-4A88-AEDC-6F819970C0C5}" type="presOf" srcId="{0071D027-E70C-4A3F-BA35-FEDE76796D00}" destId="{BB1B33FB-5F95-494E-9262-FC5DFC28B610}" srcOrd="0" destOrd="0" presId="urn:microsoft.com/office/officeart/2005/8/layout/hierarchy6"/>
    <dgm:cxn modelId="{0715A5BC-7081-4E6B-9FD5-5F86C5B5E119}" type="presOf" srcId="{23EE18E3-0B29-44AE-95C8-76B8F3F91E85}" destId="{8C300446-C04E-4FD2-955B-F2C0D6FB604A}" srcOrd="0" destOrd="0" presId="urn:microsoft.com/office/officeart/2005/8/layout/hierarchy6"/>
    <dgm:cxn modelId="{35603FC3-44E7-4BBA-BEB8-504F74654E39}" srcId="{4BF6D89B-08DE-469F-9067-D8CF2AA9D8F5}" destId="{F5BD0A83-F6BD-4D61-BB22-F5DD8BA56636}" srcOrd="1" destOrd="0" parTransId="{5C213CAC-C3E1-47F6-9816-04761F78E3F8}" sibTransId="{0385237F-54F1-4FF0-8848-42CD0F5D3A9D}"/>
    <dgm:cxn modelId="{38EB30D5-492C-4E83-BC22-4E642F5C0365}" srcId="{4BF6D89B-08DE-469F-9067-D8CF2AA9D8F5}" destId="{0C5A56EE-07F6-4665-AB52-583E57811DCD}" srcOrd="0" destOrd="0" parTransId="{03883BDE-BFA6-407E-BB36-28DA0FD9880B}" sibTransId="{DA621669-F2E3-4338-A356-B0B42DD4D067}"/>
    <dgm:cxn modelId="{396C06D6-A1DB-4C0B-B906-5AE57D9AB11D}" srcId="{70F0DE05-5569-4CFD-8385-455CEFE652FE}" destId="{26CADDA5-DAA2-43F0-901E-2C6234B8E87B}" srcOrd="0" destOrd="0" parTransId="{CB4113C4-90EC-4FC5-863A-47BE766D0B28}" sibTransId="{1F6279B5-3AE7-4F20-90D0-38AC74871B48}"/>
    <dgm:cxn modelId="{C5715DD6-98BF-4629-B74A-2B3AEE3A7BA4}" type="presOf" srcId="{342100B1-998A-440D-8B09-E9FA50D3692F}" destId="{208DB671-0F13-477B-86AC-5D0685BA8162}" srcOrd="0" destOrd="0" presId="urn:microsoft.com/office/officeart/2005/8/layout/hierarchy6"/>
    <dgm:cxn modelId="{E6494AE6-61E4-4DFE-8761-5EDED2E2A4B3}" type="presOf" srcId="{F5BD0A83-F6BD-4D61-BB22-F5DD8BA56636}" destId="{FA46BBDC-9E41-4F04-9DDA-D447187B71E9}" srcOrd="0" destOrd="0" presId="urn:microsoft.com/office/officeart/2005/8/layout/hierarchy6"/>
    <dgm:cxn modelId="{98A09DF0-8ADA-450E-AE50-F9984521041B}" srcId="{342100B1-998A-440D-8B09-E9FA50D3692F}" destId="{70F0DE05-5569-4CFD-8385-455CEFE652FE}" srcOrd="0" destOrd="0" parTransId="{59001603-600D-411A-838E-EF97DD55C286}" sibTransId="{F68DE20C-9CC7-402E-AC0E-39F4129407D5}"/>
    <dgm:cxn modelId="{033E48F8-D136-43C7-96AB-933DD3DB143C}" type="presOf" srcId="{59001603-600D-411A-838E-EF97DD55C286}" destId="{4AF77995-0CFC-4CD2-A810-1DD95E5B61B3}" srcOrd="0" destOrd="0" presId="urn:microsoft.com/office/officeart/2005/8/layout/hierarchy6"/>
    <dgm:cxn modelId="{2ECC0B93-7A94-429C-A3AE-9D537405ACD5}" type="presParOf" srcId="{07937037-A461-4BCD-B428-A5746BB586EB}" destId="{AFAE0172-9D16-4603-87E0-D9F08DD30D6C}" srcOrd="0" destOrd="0" presId="urn:microsoft.com/office/officeart/2005/8/layout/hierarchy6"/>
    <dgm:cxn modelId="{974AFE8D-A24B-44C3-9629-E2CB1DFA061E}" type="presParOf" srcId="{AFAE0172-9D16-4603-87E0-D9F08DD30D6C}" destId="{4DCD6B75-1B26-4A43-B082-C4EB8265FF51}" srcOrd="0" destOrd="0" presId="urn:microsoft.com/office/officeart/2005/8/layout/hierarchy6"/>
    <dgm:cxn modelId="{BB894DEB-E2A7-4747-8D5C-3E804F67C109}" type="presParOf" srcId="{4DCD6B75-1B26-4A43-B082-C4EB8265FF51}" destId="{D0E19430-B160-4034-A549-8422E30C7E4C}" srcOrd="0" destOrd="0" presId="urn:microsoft.com/office/officeart/2005/8/layout/hierarchy6"/>
    <dgm:cxn modelId="{DF8D932D-D107-45B2-AE1B-6369D2E3B076}" type="presParOf" srcId="{D0E19430-B160-4034-A549-8422E30C7E4C}" destId="{208DB671-0F13-477B-86AC-5D0685BA8162}" srcOrd="0" destOrd="0" presId="urn:microsoft.com/office/officeart/2005/8/layout/hierarchy6"/>
    <dgm:cxn modelId="{AA2744F4-921E-466B-83B0-65E42D951ABF}" type="presParOf" srcId="{D0E19430-B160-4034-A549-8422E30C7E4C}" destId="{78B34EFD-39A6-4E28-9044-C332D7E54E2F}" srcOrd="1" destOrd="0" presId="urn:microsoft.com/office/officeart/2005/8/layout/hierarchy6"/>
    <dgm:cxn modelId="{989E08C1-DCCD-4B88-8C69-AF74AC31D8EC}" type="presParOf" srcId="{78B34EFD-39A6-4E28-9044-C332D7E54E2F}" destId="{4AF77995-0CFC-4CD2-A810-1DD95E5B61B3}" srcOrd="0" destOrd="0" presId="urn:microsoft.com/office/officeart/2005/8/layout/hierarchy6"/>
    <dgm:cxn modelId="{64EFE0D8-0A50-4502-81F7-B9B927A0D922}" type="presParOf" srcId="{78B34EFD-39A6-4E28-9044-C332D7E54E2F}" destId="{5D4FB7C4-8CE4-4A2E-9D1E-E1C459A47D40}" srcOrd="1" destOrd="0" presId="urn:microsoft.com/office/officeart/2005/8/layout/hierarchy6"/>
    <dgm:cxn modelId="{2F48196B-824A-4B23-9B0F-543783D03FE5}" type="presParOf" srcId="{5D4FB7C4-8CE4-4A2E-9D1E-E1C459A47D40}" destId="{762CC8A0-7747-4600-80B4-4F4E19AC8F7F}" srcOrd="0" destOrd="0" presId="urn:microsoft.com/office/officeart/2005/8/layout/hierarchy6"/>
    <dgm:cxn modelId="{CE29A1AA-E981-43EE-B618-1C8665DE4C4D}" type="presParOf" srcId="{5D4FB7C4-8CE4-4A2E-9D1E-E1C459A47D40}" destId="{BBA26A69-2E8B-4AF0-A287-D7ACB0E1E21B}" srcOrd="1" destOrd="0" presId="urn:microsoft.com/office/officeart/2005/8/layout/hierarchy6"/>
    <dgm:cxn modelId="{37971D41-13D7-4C9E-8AC8-39721DC077F8}" type="presParOf" srcId="{BBA26A69-2E8B-4AF0-A287-D7ACB0E1E21B}" destId="{70640B94-E3AE-40C4-B6A3-31DD271B0A2D}" srcOrd="0" destOrd="0" presId="urn:microsoft.com/office/officeart/2005/8/layout/hierarchy6"/>
    <dgm:cxn modelId="{40370DEA-B7C6-4F9D-8C41-CE4DC1C663F5}" type="presParOf" srcId="{BBA26A69-2E8B-4AF0-A287-D7ACB0E1E21B}" destId="{1F58E893-85F6-44FA-9FA4-7346D2EB127D}" srcOrd="1" destOrd="0" presId="urn:microsoft.com/office/officeart/2005/8/layout/hierarchy6"/>
    <dgm:cxn modelId="{59BE31FE-2725-4860-8788-8FA1730B5678}" type="presParOf" srcId="{1F58E893-85F6-44FA-9FA4-7346D2EB127D}" destId="{099DB292-C8DF-4216-93BA-8AD65525DCBC}" srcOrd="0" destOrd="0" presId="urn:microsoft.com/office/officeart/2005/8/layout/hierarchy6"/>
    <dgm:cxn modelId="{B6E58749-E039-4977-95CC-1ADF79BA367F}" type="presParOf" srcId="{1F58E893-85F6-44FA-9FA4-7346D2EB127D}" destId="{58AF257B-46EB-4228-8A41-35B262C1809C}" srcOrd="1" destOrd="0" presId="urn:microsoft.com/office/officeart/2005/8/layout/hierarchy6"/>
    <dgm:cxn modelId="{AEC76076-423F-47C0-A9CC-F01CD3146934}" type="presParOf" srcId="{BBA26A69-2E8B-4AF0-A287-D7ACB0E1E21B}" destId="{8C300446-C04E-4FD2-955B-F2C0D6FB604A}" srcOrd="2" destOrd="0" presId="urn:microsoft.com/office/officeart/2005/8/layout/hierarchy6"/>
    <dgm:cxn modelId="{430A63B3-AA24-452D-BD1B-53DC9DC06D32}" type="presParOf" srcId="{BBA26A69-2E8B-4AF0-A287-D7ACB0E1E21B}" destId="{278C14BE-BB92-4385-BFF8-155C289958E0}" srcOrd="3" destOrd="0" presId="urn:microsoft.com/office/officeart/2005/8/layout/hierarchy6"/>
    <dgm:cxn modelId="{0B8B5237-1D43-4F15-BA0B-C7E097E4A422}" type="presParOf" srcId="{278C14BE-BB92-4385-BFF8-155C289958E0}" destId="{BB1B33FB-5F95-494E-9262-FC5DFC28B610}" srcOrd="0" destOrd="0" presId="urn:microsoft.com/office/officeart/2005/8/layout/hierarchy6"/>
    <dgm:cxn modelId="{24B4353C-AC52-41FB-B215-0658157EAB61}" type="presParOf" srcId="{278C14BE-BB92-4385-BFF8-155C289958E0}" destId="{9C5D383E-A0A2-4D10-9880-E56290A6AC65}" srcOrd="1" destOrd="0" presId="urn:microsoft.com/office/officeart/2005/8/layout/hierarchy6"/>
    <dgm:cxn modelId="{B97FA29F-A62F-4751-9190-04D733A0B1B1}" type="presParOf" srcId="{78B34EFD-39A6-4E28-9044-C332D7E54E2F}" destId="{BFB10F3A-0657-4A71-8CC7-8107F728DEE1}" srcOrd="2" destOrd="0" presId="urn:microsoft.com/office/officeart/2005/8/layout/hierarchy6"/>
    <dgm:cxn modelId="{9EDD56AD-CC60-4862-B6DD-D98FEDDCF990}" type="presParOf" srcId="{78B34EFD-39A6-4E28-9044-C332D7E54E2F}" destId="{7BC49898-B7F4-453D-AFCD-44071DFCF0EC}" srcOrd="3" destOrd="0" presId="urn:microsoft.com/office/officeart/2005/8/layout/hierarchy6"/>
    <dgm:cxn modelId="{C9885D29-C946-40AD-A6DA-AC84C8F7AF7B}" type="presParOf" srcId="{7BC49898-B7F4-453D-AFCD-44071DFCF0EC}" destId="{76980FAA-3F2F-4695-B074-62560211C735}" srcOrd="0" destOrd="0" presId="urn:microsoft.com/office/officeart/2005/8/layout/hierarchy6"/>
    <dgm:cxn modelId="{2532B671-6542-420F-B7EC-9D4AAE92A994}" type="presParOf" srcId="{7BC49898-B7F4-453D-AFCD-44071DFCF0EC}" destId="{1133F8C5-3DBB-420E-8736-0CBCD4969026}" srcOrd="1" destOrd="0" presId="urn:microsoft.com/office/officeart/2005/8/layout/hierarchy6"/>
    <dgm:cxn modelId="{EDEDBD2B-98DB-4082-B7A0-28589902016B}" type="presParOf" srcId="{1133F8C5-3DBB-420E-8736-0CBCD4969026}" destId="{CD6FD958-6B8B-4D25-8FED-2745163450B7}" srcOrd="0" destOrd="0" presId="urn:microsoft.com/office/officeart/2005/8/layout/hierarchy6"/>
    <dgm:cxn modelId="{6076226B-4353-44D5-91F9-A43EE72A8AD6}" type="presParOf" srcId="{1133F8C5-3DBB-420E-8736-0CBCD4969026}" destId="{4759E8A3-E94F-483E-B061-A7EB72C99A93}" srcOrd="1" destOrd="0" presId="urn:microsoft.com/office/officeart/2005/8/layout/hierarchy6"/>
    <dgm:cxn modelId="{DE1F4601-7A2C-4098-BBEA-4ABEC2AC0C62}" type="presParOf" srcId="{4759E8A3-E94F-483E-B061-A7EB72C99A93}" destId="{EC920ADB-56A1-43BA-88AF-E8A62801B9E9}" srcOrd="0" destOrd="0" presId="urn:microsoft.com/office/officeart/2005/8/layout/hierarchy6"/>
    <dgm:cxn modelId="{04452724-8983-409C-88A3-7DD4FAE986FC}" type="presParOf" srcId="{4759E8A3-E94F-483E-B061-A7EB72C99A93}" destId="{C51A52B7-78E8-4B2A-A28E-F6FB2DC5F814}" srcOrd="1" destOrd="0" presId="urn:microsoft.com/office/officeart/2005/8/layout/hierarchy6"/>
    <dgm:cxn modelId="{839C5BDB-0BDA-4C68-8B00-DCA4DCED777A}" type="presParOf" srcId="{1133F8C5-3DBB-420E-8736-0CBCD4969026}" destId="{6D7FB854-6282-4E68-89FA-D1277EB9DA2C}" srcOrd="2" destOrd="0" presId="urn:microsoft.com/office/officeart/2005/8/layout/hierarchy6"/>
    <dgm:cxn modelId="{B71ACE7A-34AA-459B-B524-89F9303B30AC}" type="presParOf" srcId="{1133F8C5-3DBB-420E-8736-0CBCD4969026}" destId="{105C3AD5-CD0B-4B67-9007-E8EECC3D2B83}" srcOrd="3" destOrd="0" presId="urn:microsoft.com/office/officeart/2005/8/layout/hierarchy6"/>
    <dgm:cxn modelId="{59430140-6519-42C5-B5F9-E5A3881A5D92}" type="presParOf" srcId="{105C3AD5-CD0B-4B67-9007-E8EECC3D2B83}" destId="{FA46BBDC-9E41-4F04-9DDA-D447187B71E9}" srcOrd="0" destOrd="0" presId="urn:microsoft.com/office/officeart/2005/8/layout/hierarchy6"/>
    <dgm:cxn modelId="{F58D7114-20BF-4BAF-90EF-A9EF190F6F66}" type="presParOf" srcId="{105C3AD5-CD0B-4B67-9007-E8EECC3D2B83}" destId="{7DE1D88B-AC14-4A20-8BB1-16063E672C2A}" srcOrd="1" destOrd="0" presId="urn:microsoft.com/office/officeart/2005/8/layout/hierarchy6"/>
    <dgm:cxn modelId="{1C24E30F-D3B7-4365-AC00-657083825D68}" type="presParOf" srcId="{07937037-A461-4BCD-B428-A5746BB586EB}" destId="{D13B6AD9-A0E9-4B4F-BB34-06CE6B41A36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97945-EB51-47B3-B679-CABAE96B366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100B1-998A-440D-8B09-E9FA50D3692F}">
      <dgm:prSet phldrT="[Text]" custT="1"/>
      <dgm:spPr/>
      <dgm:t>
        <a:bodyPr/>
        <a:lstStyle/>
        <a:p>
          <a:r>
            <a:rPr lang="en-US" sz="400" dirty="0"/>
            <a:t>Node 1</a:t>
          </a:r>
        </a:p>
      </dgm:t>
    </dgm:pt>
    <dgm:pt modelId="{10B19052-36F7-437D-A378-7B9366DC23BE}" type="parTrans" cxnId="{021C8D69-9A21-405D-B802-B4503707DAC6}">
      <dgm:prSet/>
      <dgm:spPr/>
      <dgm:t>
        <a:bodyPr/>
        <a:lstStyle/>
        <a:p>
          <a:endParaRPr lang="en-US" sz="1600"/>
        </a:p>
      </dgm:t>
    </dgm:pt>
    <dgm:pt modelId="{B379C748-AD70-4EB3-BA8D-276CE9185F31}" type="sibTrans" cxnId="{021C8D69-9A21-405D-B802-B4503707DAC6}">
      <dgm:prSet/>
      <dgm:spPr/>
      <dgm:t>
        <a:bodyPr/>
        <a:lstStyle/>
        <a:p>
          <a:endParaRPr lang="en-US" sz="1600"/>
        </a:p>
      </dgm:t>
    </dgm:pt>
    <dgm:pt modelId="{70F0DE05-5569-4CFD-8385-455CEFE652FE}">
      <dgm:prSet phldrT="[Text]" custT="1"/>
      <dgm:spPr/>
      <dgm:t>
        <a:bodyPr/>
        <a:lstStyle/>
        <a:p>
          <a:r>
            <a:rPr lang="en-US" sz="400" dirty="0"/>
            <a:t>Node 2</a:t>
          </a:r>
        </a:p>
      </dgm:t>
    </dgm:pt>
    <dgm:pt modelId="{59001603-600D-411A-838E-EF97DD55C286}" type="parTrans" cxnId="{98A09DF0-8ADA-450E-AE50-F9984521041B}">
      <dgm:prSet/>
      <dgm:spPr/>
      <dgm:t>
        <a:bodyPr/>
        <a:lstStyle/>
        <a:p>
          <a:endParaRPr lang="en-US" sz="1600"/>
        </a:p>
      </dgm:t>
    </dgm:pt>
    <dgm:pt modelId="{F68DE20C-9CC7-402E-AC0E-39F4129407D5}" type="sibTrans" cxnId="{98A09DF0-8ADA-450E-AE50-F9984521041B}">
      <dgm:prSet/>
      <dgm:spPr/>
      <dgm:t>
        <a:bodyPr/>
        <a:lstStyle/>
        <a:p>
          <a:endParaRPr lang="en-US" sz="1600"/>
        </a:p>
      </dgm:t>
    </dgm:pt>
    <dgm:pt modelId="{4BF6D89B-08DE-469F-9067-D8CF2AA9D8F5}">
      <dgm:prSet phldrT="[Text]" custT="1"/>
      <dgm:spPr/>
      <dgm:t>
        <a:bodyPr/>
        <a:lstStyle/>
        <a:p>
          <a:r>
            <a:rPr lang="en-US" sz="400" dirty="0"/>
            <a:t>Node 3 </a:t>
          </a:r>
        </a:p>
      </dgm:t>
    </dgm:pt>
    <dgm:pt modelId="{928492BB-6A20-464D-94D6-8E28EBCC8256}" type="parTrans" cxnId="{C227F610-F6A3-4490-961A-66340ACA6D93}">
      <dgm:prSet/>
      <dgm:spPr/>
      <dgm:t>
        <a:bodyPr/>
        <a:lstStyle/>
        <a:p>
          <a:endParaRPr lang="en-US" sz="1600"/>
        </a:p>
      </dgm:t>
    </dgm:pt>
    <dgm:pt modelId="{F3D298A3-CC1F-4CEA-8B86-40CA9F4C8762}" type="sibTrans" cxnId="{C227F610-F6A3-4490-961A-66340ACA6D93}">
      <dgm:prSet/>
      <dgm:spPr/>
      <dgm:t>
        <a:bodyPr/>
        <a:lstStyle/>
        <a:p>
          <a:endParaRPr lang="en-US" sz="1600"/>
        </a:p>
      </dgm:t>
    </dgm:pt>
    <dgm:pt modelId="{0C5A56EE-07F6-4665-AB52-583E57811DCD}">
      <dgm:prSet phldrT="[Text]" custT="1"/>
      <dgm:spPr/>
      <dgm:t>
        <a:bodyPr/>
        <a:lstStyle/>
        <a:p>
          <a:r>
            <a:rPr lang="en-US" sz="400" dirty="0"/>
            <a:t>Leaf 4</a:t>
          </a:r>
        </a:p>
      </dgm:t>
    </dgm:pt>
    <dgm:pt modelId="{03883BDE-BFA6-407E-BB36-28DA0FD9880B}" type="parTrans" cxnId="{38EB30D5-492C-4E83-BC22-4E642F5C0365}">
      <dgm:prSet/>
      <dgm:spPr/>
      <dgm:t>
        <a:bodyPr/>
        <a:lstStyle/>
        <a:p>
          <a:endParaRPr lang="en-US" sz="1600"/>
        </a:p>
      </dgm:t>
    </dgm:pt>
    <dgm:pt modelId="{DA621669-F2E3-4338-A356-B0B42DD4D067}" type="sibTrans" cxnId="{38EB30D5-492C-4E83-BC22-4E642F5C0365}">
      <dgm:prSet/>
      <dgm:spPr/>
      <dgm:t>
        <a:bodyPr/>
        <a:lstStyle/>
        <a:p>
          <a:endParaRPr lang="en-US" sz="1600"/>
        </a:p>
      </dgm:t>
    </dgm:pt>
    <dgm:pt modelId="{26CADDA5-DAA2-43F0-901E-2C6234B8E87B}">
      <dgm:prSet phldrT="[Text]" custT="1"/>
      <dgm:spPr/>
      <dgm:t>
        <a:bodyPr/>
        <a:lstStyle/>
        <a:p>
          <a:r>
            <a:rPr lang="en-US" sz="400" dirty="0"/>
            <a:t>Leaf 2</a:t>
          </a:r>
        </a:p>
      </dgm:t>
    </dgm:pt>
    <dgm:pt modelId="{CB4113C4-90EC-4FC5-863A-47BE766D0B28}" type="parTrans" cxnId="{396C06D6-A1DB-4C0B-B906-5AE57D9AB11D}">
      <dgm:prSet/>
      <dgm:spPr/>
      <dgm:t>
        <a:bodyPr/>
        <a:lstStyle/>
        <a:p>
          <a:endParaRPr lang="en-US" sz="1600"/>
        </a:p>
      </dgm:t>
    </dgm:pt>
    <dgm:pt modelId="{1F6279B5-3AE7-4F20-90D0-38AC74871B48}" type="sibTrans" cxnId="{396C06D6-A1DB-4C0B-B906-5AE57D9AB11D}">
      <dgm:prSet/>
      <dgm:spPr/>
      <dgm:t>
        <a:bodyPr/>
        <a:lstStyle/>
        <a:p>
          <a:endParaRPr lang="en-US" sz="1600"/>
        </a:p>
      </dgm:t>
    </dgm:pt>
    <dgm:pt modelId="{0071D027-E70C-4A3F-BA35-FEDE76796D00}">
      <dgm:prSet phldrT="[Text]" custT="1"/>
      <dgm:spPr/>
      <dgm:t>
        <a:bodyPr/>
        <a:lstStyle/>
        <a:p>
          <a:r>
            <a:rPr lang="en-US" sz="400" dirty="0"/>
            <a:t>Leaf 3</a:t>
          </a:r>
        </a:p>
      </dgm:t>
    </dgm:pt>
    <dgm:pt modelId="{413B77A1-D3E1-4FE3-A4C5-EC756B764626}" type="sibTrans" cxnId="{2BA3C405-5B9D-445E-BB3E-D306BA8AC807}">
      <dgm:prSet/>
      <dgm:spPr/>
      <dgm:t>
        <a:bodyPr/>
        <a:lstStyle/>
        <a:p>
          <a:endParaRPr lang="en-US" sz="1600"/>
        </a:p>
      </dgm:t>
    </dgm:pt>
    <dgm:pt modelId="{23EE18E3-0B29-44AE-95C8-76B8F3F91E85}" type="parTrans" cxnId="{2BA3C405-5B9D-445E-BB3E-D306BA8AC807}">
      <dgm:prSet/>
      <dgm:spPr/>
      <dgm:t>
        <a:bodyPr/>
        <a:lstStyle/>
        <a:p>
          <a:endParaRPr lang="en-US" sz="1600"/>
        </a:p>
      </dgm:t>
    </dgm:pt>
    <dgm:pt modelId="{F5BD0A83-F6BD-4D61-BB22-F5DD8BA56636}">
      <dgm:prSet phldrT="[Text]" custT="1"/>
      <dgm:spPr/>
      <dgm:t>
        <a:bodyPr/>
        <a:lstStyle/>
        <a:p>
          <a:r>
            <a:rPr lang="en-US" sz="400" dirty="0"/>
            <a:t>Leaf 5</a:t>
          </a:r>
        </a:p>
      </dgm:t>
    </dgm:pt>
    <dgm:pt modelId="{5C213CAC-C3E1-47F6-9816-04761F78E3F8}" type="parTrans" cxnId="{35603FC3-44E7-4BBA-BEB8-504F74654E39}">
      <dgm:prSet/>
      <dgm:spPr/>
      <dgm:t>
        <a:bodyPr/>
        <a:lstStyle/>
        <a:p>
          <a:endParaRPr lang="en-US" sz="1600"/>
        </a:p>
      </dgm:t>
    </dgm:pt>
    <dgm:pt modelId="{0385237F-54F1-4FF0-8848-42CD0F5D3A9D}" type="sibTrans" cxnId="{35603FC3-44E7-4BBA-BEB8-504F74654E39}">
      <dgm:prSet/>
      <dgm:spPr/>
      <dgm:t>
        <a:bodyPr/>
        <a:lstStyle/>
        <a:p>
          <a:endParaRPr lang="en-US" sz="1600"/>
        </a:p>
      </dgm:t>
    </dgm:pt>
    <dgm:pt modelId="{07937037-A461-4BCD-B428-A5746BB586EB}" type="pres">
      <dgm:prSet presAssocID="{CD597945-EB51-47B3-B679-CABAE96B366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E0172-9D16-4603-87E0-D9F08DD30D6C}" type="pres">
      <dgm:prSet presAssocID="{CD597945-EB51-47B3-B679-CABAE96B3661}" presName="hierFlow" presStyleCnt="0"/>
      <dgm:spPr/>
    </dgm:pt>
    <dgm:pt modelId="{4DCD6B75-1B26-4A43-B082-C4EB8265FF51}" type="pres">
      <dgm:prSet presAssocID="{CD597945-EB51-47B3-B679-CABAE96B366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0E19430-B160-4034-A549-8422E30C7E4C}" type="pres">
      <dgm:prSet presAssocID="{342100B1-998A-440D-8B09-E9FA50D3692F}" presName="Name14" presStyleCnt="0"/>
      <dgm:spPr/>
    </dgm:pt>
    <dgm:pt modelId="{208DB671-0F13-477B-86AC-5D0685BA8162}" type="pres">
      <dgm:prSet presAssocID="{342100B1-998A-440D-8B09-E9FA50D3692F}" presName="level1Shape" presStyleLbl="node0" presStyleIdx="0" presStyleCnt="1">
        <dgm:presLayoutVars>
          <dgm:chPref val="3"/>
        </dgm:presLayoutVars>
      </dgm:prSet>
      <dgm:spPr/>
    </dgm:pt>
    <dgm:pt modelId="{78B34EFD-39A6-4E28-9044-C332D7E54E2F}" type="pres">
      <dgm:prSet presAssocID="{342100B1-998A-440D-8B09-E9FA50D3692F}" presName="hierChild2" presStyleCnt="0"/>
      <dgm:spPr/>
    </dgm:pt>
    <dgm:pt modelId="{4AF77995-0CFC-4CD2-A810-1DD95E5B61B3}" type="pres">
      <dgm:prSet presAssocID="{59001603-600D-411A-838E-EF97DD55C286}" presName="Name19" presStyleLbl="parChTrans1D2" presStyleIdx="0" presStyleCnt="2"/>
      <dgm:spPr/>
    </dgm:pt>
    <dgm:pt modelId="{5D4FB7C4-8CE4-4A2E-9D1E-E1C459A47D40}" type="pres">
      <dgm:prSet presAssocID="{70F0DE05-5569-4CFD-8385-455CEFE652FE}" presName="Name21" presStyleCnt="0"/>
      <dgm:spPr/>
    </dgm:pt>
    <dgm:pt modelId="{762CC8A0-7747-4600-80B4-4F4E19AC8F7F}" type="pres">
      <dgm:prSet presAssocID="{70F0DE05-5569-4CFD-8385-455CEFE652FE}" presName="level2Shape" presStyleLbl="node2" presStyleIdx="0" presStyleCnt="2"/>
      <dgm:spPr/>
    </dgm:pt>
    <dgm:pt modelId="{BBA26A69-2E8B-4AF0-A287-D7ACB0E1E21B}" type="pres">
      <dgm:prSet presAssocID="{70F0DE05-5569-4CFD-8385-455CEFE652FE}" presName="hierChild3" presStyleCnt="0"/>
      <dgm:spPr/>
    </dgm:pt>
    <dgm:pt modelId="{70640B94-E3AE-40C4-B6A3-31DD271B0A2D}" type="pres">
      <dgm:prSet presAssocID="{CB4113C4-90EC-4FC5-863A-47BE766D0B28}" presName="Name19" presStyleLbl="parChTrans1D3" presStyleIdx="0" presStyleCnt="4"/>
      <dgm:spPr/>
    </dgm:pt>
    <dgm:pt modelId="{1F58E893-85F6-44FA-9FA4-7346D2EB127D}" type="pres">
      <dgm:prSet presAssocID="{26CADDA5-DAA2-43F0-901E-2C6234B8E87B}" presName="Name21" presStyleCnt="0"/>
      <dgm:spPr/>
    </dgm:pt>
    <dgm:pt modelId="{099DB292-C8DF-4216-93BA-8AD65525DCBC}" type="pres">
      <dgm:prSet presAssocID="{26CADDA5-DAA2-43F0-901E-2C6234B8E87B}" presName="level2Shape" presStyleLbl="node3" presStyleIdx="0" presStyleCnt="4"/>
      <dgm:spPr/>
    </dgm:pt>
    <dgm:pt modelId="{58AF257B-46EB-4228-8A41-35B262C1809C}" type="pres">
      <dgm:prSet presAssocID="{26CADDA5-DAA2-43F0-901E-2C6234B8E87B}" presName="hierChild3" presStyleCnt="0"/>
      <dgm:spPr/>
    </dgm:pt>
    <dgm:pt modelId="{8C300446-C04E-4FD2-955B-F2C0D6FB604A}" type="pres">
      <dgm:prSet presAssocID="{23EE18E3-0B29-44AE-95C8-76B8F3F91E85}" presName="Name19" presStyleLbl="parChTrans1D3" presStyleIdx="1" presStyleCnt="4"/>
      <dgm:spPr/>
    </dgm:pt>
    <dgm:pt modelId="{278C14BE-BB92-4385-BFF8-155C289958E0}" type="pres">
      <dgm:prSet presAssocID="{0071D027-E70C-4A3F-BA35-FEDE76796D00}" presName="Name21" presStyleCnt="0"/>
      <dgm:spPr/>
    </dgm:pt>
    <dgm:pt modelId="{BB1B33FB-5F95-494E-9262-FC5DFC28B610}" type="pres">
      <dgm:prSet presAssocID="{0071D027-E70C-4A3F-BA35-FEDE76796D00}" presName="level2Shape" presStyleLbl="node3" presStyleIdx="1" presStyleCnt="4"/>
      <dgm:spPr/>
    </dgm:pt>
    <dgm:pt modelId="{9C5D383E-A0A2-4D10-9880-E56290A6AC65}" type="pres">
      <dgm:prSet presAssocID="{0071D027-E70C-4A3F-BA35-FEDE76796D00}" presName="hierChild3" presStyleCnt="0"/>
      <dgm:spPr/>
    </dgm:pt>
    <dgm:pt modelId="{BFB10F3A-0657-4A71-8CC7-8107F728DEE1}" type="pres">
      <dgm:prSet presAssocID="{928492BB-6A20-464D-94D6-8E28EBCC8256}" presName="Name19" presStyleLbl="parChTrans1D2" presStyleIdx="1" presStyleCnt="2"/>
      <dgm:spPr/>
    </dgm:pt>
    <dgm:pt modelId="{7BC49898-B7F4-453D-AFCD-44071DFCF0EC}" type="pres">
      <dgm:prSet presAssocID="{4BF6D89B-08DE-469F-9067-D8CF2AA9D8F5}" presName="Name21" presStyleCnt="0"/>
      <dgm:spPr/>
    </dgm:pt>
    <dgm:pt modelId="{76980FAA-3F2F-4695-B074-62560211C735}" type="pres">
      <dgm:prSet presAssocID="{4BF6D89B-08DE-469F-9067-D8CF2AA9D8F5}" presName="level2Shape" presStyleLbl="node2" presStyleIdx="1" presStyleCnt="2"/>
      <dgm:spPr/>
    </dgm:pt>
    <dgm:pt modelId="{1133F8C5-3DBB-420E-8736-0CBCD4969026}" type="pres">
      <dgm:prSet presAssocID="{4BF6D89B-08DE-469F-9067-D8CF2AA9D8F5}" presName="hierChild3" presStyleCnt="0"/>
      <dgm:spPr/>
    </dgm:pt>
    <dgm:pt modelId="{CD6FD958-6B8B-4D25-8FED-2745163450B7}" type="pres">
      <dgm:prSet presAssocID="{03883BDE-BFA6-407E-BB36-28DA0FD9880B}" presName="Name19" presStyleLbl="parChTrans1D3" presStyleIdx="2" presStyleCnt="4"/>
      <dgm:spPr/>
    </dgm:pt>
    <dgm:pt modelId="{4759E8A3-E94F-483E-B061-A7EB72C99A93}" type="pres">
      <dgm:prSet presAssocID="{0C5A56EE-07F6-4665-AB52-583E57811DCD}" presName="Name21" presStyleCnt="0"/>
      <dgm:spPr/>
    </dgm:pt>
    <dgm:pt modelId="{EC920ADB-56A1-43BA-88AF-E8A62801B9E9}" type="pres">
      <dgm:prSet presAssocID="{0C5A56EE-07F6-4665-AB52-583E57811DCD}" presName="level2Shape" presStyleLbl="node3" presStyleIdx="2" presStyleCnt="4"/>
      <dgm:spPr/>
    </dgm:pt>
    <dgm:pt modelId="{C51A52B7-78E8-4B2A-A28E-F6FB2DC5F814}" type="pres">
      <dgm:prSet presAssocID="{0C5A56EE-07F6-4665-AB52-583E57811DCD}" presName="hierChild3" presStyleCnt="0"/>
      <dgm:spPr/>
    </dgm:pt>
    <dgm:pt modelId="{6D7FB854-6282-4E68-89FA-D1277EB9DA2C}" type="pres">
      <dgm:prSet presAssocID="{5C213CAC-C3E1-47F6-9816-04761F78E3F8}" presName="Name19" presStyleLbl="parChTrans1D3" presStyleIdx="3" presStyleCnt="4"/>
      <dgm:spPr/>
    </dgm:pt>
    <dgm:pt modelId="{105C3AD5-CD0B-4B67-9007-E8EECC3D2B83}" type="pres">
      <dgm:prSet presAssocID="{F5BD0A83-F6BD-4D61-BB22-F5DD8BA56636}" presName="Name21" presStyleCnt="0"/>
      <dgm:spPr/>
    </dgm:pt>
    <dgm:pt modelId="{FA46BBDC-9E41-4F04-9DDA-D447187B71E9}" type="pres">
      <dgm:prSet presAssocID="{F5BD0A83-F6BD-4D61-BB22-F5DD8BA56636}" presName="level2Shape" presStyleLbl="node3" presStyleIdx="3" presStyleCnt="4"/>
      <dgm:spPr/>
    </dgm:pt>
    <dgm:pt modelId="{7DE1D88B-AC14-4A20-8BB1-16063E672C2A}" type="pres">
      <dgm:prSet presAssocID="{F5BD0A83-F6BD-4D61-BB22-F5DD8BA56636}" presName="hierChild3" presStyleCnt="0"/>
      <dgm:spPr/>
    </dgm:pt>
    <dgm:pt modelId="{D13B6AD9-A0E9-4B4F-BB34-06CE6B41A36B}" type="pres">
      <dgm:prSet presAssocID="{CD597945-EB51-47B3-B679-CABAE96B3661}" presName="bgShapesFlow" presStyleCnt="0"/>
      <dgm:spPr/>
    </dgm:pt>
  </dgm:ptLst>
  <dgm:cxnLst>
    <dgm:cxn modelId="{2BA3C405-5B9D-445E-BB3E-D306BA8AC807}" srcId="{70F0DE05-5569-4CFD-8385-455CEFE652FE}" destId="{0071D027-E70C-4A3F-BA35-FEDE76796D00}" srcOrd="1" destOrd="0" parTransId="{23EE18E3-0B29-44AE-95C8-76B8F3F91E85}" sibTransId="{413B77A1-D3E1-4FE3-A4C5-EC756B764626}"/>
    <dgm:cxn modelId="{206AAF0D-4339-4838-A66E-AFC89D9638C3}" type="presOf" srcId="{70F0DE05-5569-4CFD-8385-455CEFE652FE}" destId="{762CC8A0-7747-4600-80B4-4F4E19AC8F7F}" srcOrd="0" destOrd="0" presId="urn:microsoft.com/office/officeart/2005/8/layout/hierarchy6"/>
    <dgm:cxn modelId="{C227F610-F6A3-4490-961A-66340ACA6D93}" srcId="{342100B1-998A-440D-8B09-E9FA50D3692F}" destId="{4BF6D89B-08DE-469F-9067-D8CF2AA9D8F5}" srcOrd="1" destOrd="0" parTransId="{928492BB-6A20-464D-94D6-8E28EBCC8256}" sibTransId="{F3D298A3-CC1F-4CEA-8B86-40CA9F4C8762}"/>
    <dgm:cxn modelId="{0E667F17-6490-444F-BC72-60DE4F189CBB}" type="presOf" srcId="{5C213CAC-C3E1-47F6-9816-04761F78E3F8}" destId="{6D7FB854-6282-4E68-89FA-D1277EB9DA2C}" srcOrd="0" destOrd="0" presId="urn:microsoft.com/office/officeart/2005/8/layout/hierarchy6"/>
    <dgm:cxn modelId="{5D2C351D-C56D-4717-9623-4C809B38F4C4}" type="presOf" srcId="{CB4113C4-90EC-4FC5-863A-47BE766D0B28}" destId="{70640B94-E3AE-40C4-B6A3-31DD271B0A2D}" srcOrd="0" destOrd="0" presId="urn:microsoft.com/office/officeart/2005/8/layout/hierarchy6"/>
    <dgm:cxn modelId="{4A149337-8F7D-49DF-80F5-C4E5D3BD2191}" type="presOf" srcId="{928492BB-6A20-464D-94D6-8E28EBCC8256}" destId="{BFB10F3A-0657-4A71-8CC7-8107F728DEE1}" srcOrd="0" destOrd="0" presId="urn:microsoft.com/office/officeart/2005/8/layout/hierarchy6"/>
    <dgm:cxn modelId="{4321F53B-EC00-4C20-85AC-545038F7EA46}" type="presOf" srcId="{0C5A56EE-07F6-4665-AB52-583E57811DCD}" destId="{EC920ADB-56A1-43BA-88AF-E8A62801B9E9}" srcOrd="0" destOrd="0" presId="urn:microsoft.com/office/officeart/2005/8/layout/hierarchy6"/>
    <dgm:cxn modelId="{00719840-0825-4840-9993-DEE317443A97}" type="presOf" srcId="{03883BDE-BFA6-407E-BB36-28DA0FD9880B}" destId="{CD6FD958-6B8B-4D25-8FED-2745163450B7}" srcOrd="0" destOrd="0" presId="urn:microsoft.com/office/officeart/2005/8/layout/hierarchy6"/>
    <dgm:cxn modelId="{C065E85F-8613-491E-ACBE-9EC35FF57F48}" type="presOf" srcId="{26CADDA5-DAA2-43F0-901E-2C6234B8E87B}" destId="{099DB292-C8DF-4216-93BA-8AD65525DCBC}" srcOrd="0" destOrd="0" presId="urn:microsoft.com/office/officeart/2005/8/layout/hierarchy6"/>
    <dgm:cxn modelId="{382FF062-27AD-47D2-B319-953572147F9A}" type="presOf" srcId="{CD597945-EB51-47B3-B679-CABAE96B3661}" destId="{07937037-A461-4BCD-B428-A5746BB586EB}" srcOrd="0" destOrd="0" presId="urn:microsoft.com/office/officeart/2005/8/layout/hierarchy6"/>
    <dgm:cxn modelId="{59DE1149-7811-4D6B-89A3-D14C636862C9}" type="presOf" srcId="{4BF6D89B-08DE-469F-9067-D8CF2AA9D8F5}" destId="{76980FAA-3F2F-4695-B074-62560211C735}" srcOrd="0" destOrd="0" presId="urn:microsoft.com/office/officeart/2005/8/layout/hierarchy6"/>
    <dgm:cxn modelId="{021C8D69-9A21-405D-B802-B4503707DAC6}" srcId="{CD597945-EB51-47B3-B679-CABAE96B3661}" destId="{342100B1-998A-440D-8B09-E9FA50D3692F}" srcOrd="0" destOrd="0" parTransId="{10B19052-36F7-437D-A378-7B9366DC23BE}" sibTransId="{B379C748-AD70-4EB3-BA8D-276CE9185F31}"/>
    <dgm:cxn modelId="{D6C30F4B-5A07-4A88-AEDC-6F819970C0C5}" type="presOf" srcId="{0071D027-E70C-4A3F-BA35-FEDE76796D00}" destId="{BB1B33FB-5F95-494E-9262-FC5DFC28B610}" srcOrd="0" destOrd="0" presId="urn:microsoft.com/office/officeart/2005/8/layout/hierarchy6"/>
    <dgm:cxn modelId="{0715A5BC-7081-4E6B-9FD5-5F86C5B5E119}" type="presOf" srcId="{23EE18E3-0B29-44AE-95C8-76B8F3F91E85}" destId="{8C300446-C04E-4FD2-955B-F2C0D6FB604A}" srcOrd="0" destOrd="0" presId="urn:microsoft.com/office/officeart/2005/8/layout/hierarchy6"/>
    <dgm:cxn modelId="{35603FC3-44E7-4BBA-BEB8-504F74654E39}" srcId="{4BF6D89B-08DE-469F-9067-D8CF2AA9D8F5}" destId="{F5BD0A83-F6BD-4D61-BB22-F5DD8BA56636}" srcOrd="1" destOrd="0" parTransId="{5C213CAC-C3E1-47F6-9816-04761F78E3F8}" sibTransId="{0385237F-54F1-4FF0-8848-42CD0F5D3A9D}"/>
    <dgm:cxn modelId="{38EB30D5-492C-4E83-BC22-4E642F5C0365}" srcId="{4BF6D89B-08DE-469F-9067-D8CF2AA9D8F5}" destId="{0C5A56EE-07F6-4665-AB52-583E57811DCD}" srcOrd="0" destOrd="0" parTransId="{03883BDE-BFA6-407E-BB36-28DA0FD9880B}" sibTransId="{DA621669-F2E3-4338-A356-B0B42DD4D067}"/>
    <dgm:cxn modelId="{396C06D6-A1DB-4C0B-B906-5AE57D9AB11D}" srcId="{70F0DE05-5569-4CFD-8385-455CEFE652FE}" destId="{26CADDA5-DAA2-43F0-901E-2C6234B8E87B}" srcOrd="0" destOrd="0" parTransId="{CB4113C4-90EC-4FC5-863A-47BE766D0B28}" sibTransId="{1F6279B5-3AE7-4F20-90D0-38AC74871B48}"/>
    <dgm:cxn modelId="{C5715DD6-98BF-4629-B74A-2B3AEE3A7BA4}" type="presOf" srcId="{342100B1-998A-440D-8B09-E9FA50D3692F}" destId="{208DB671-0F13-477B-86AC-5D0685BA8162}" srcOrd="0" destOrd="0" presId="urn:microsoft.com/office/officeart/2005/8/layout/hierarchy6"/>
    <dgm:cxn modelId="{E6494AE6-61E4-4DFE-8761-5EDED2E2A4B3}" type="presOf" srcId="{F5BD0A83-F6BD-4D61-BB22-F5DD8BA56636}" destId="{FA46BBDC-9E41-4F04-9DDA-D447187B71E9}" srcOrd="0" destOrd="0" presId="urn:microsoft.com/office/officeart/2005/8/layout/hierarchy6"/>
    <dgm:cxn modelId="{98A09DF0-8ADA-450E-AE50-F9984521041B}" srcId="{342100B1-998A-440D-8B09-E9FA50D3692F}" destId="{70F0DE05-5569-4CFD-8385-455CEFE652FE}" srcOrd="0" destOrd="0" parTransId="{59001603-600D-411A-838E-EF97DD55C286}" sibTransId="{F68DE20C-9CC7-402E-AC0E-39F4129407D5}"/>
    <dgm:cxn modelId="{033E48F8-D136-43C7-96AB-933DD3DB143C}" type="presOf" srcId="{59001603-600D-411A-838E-EF97DD55C286}" destId="{4AF77995-0CFC-4CD2-A810-1DD95E5B61B3}" srcOrd="0" destOrd="0" presId="urn:microsoft.com/office/officeart/2005/8/layout/hierarchy6"/>
    <dgm:cxn modelId="{2ECC0B93-7A94-429C-A3AE-9D537405ACD5}" type="presParOf" srcId="{07937037-A461-4BCD-B428-A5746BB586EB}" destId="{AFAE0172-9D16-4603-87E0-D9F08DD30D6C}" srcOrd="0" destOrd="0" presId="urn:microsoft.com/office/officeart/2005/8/layout/hierarchy6"/>
    <dgm:cxn modelId="{974AFE8D-A24B-44C3-9629-E2CB1DFA061E}" type="presParOf" srcId="{AFAE0172-9D16-4603-87E0-D9F08DD30D6C}" destId="{4DCD6B75-1B26-4A43-B082-C4EB8265FF51}" srcOrd="0" destOrd="0" presId="urn:microsoft.com/office/officeart/2005/8/layout/hierarchy6"/>
    <dgm:cxn modelId="{BB894DEB-E2A7-4747-8D5C-3E804F67C109}" type="presParOf" srcId="{4DCD6B75-1B26-4A43-B082-C4EB8265FF51}" destId="{D0E19430-B160-4034-A549-8422E30C7E4C}" srcOrd="0" destOrd="0" presId="urn:microsoft.com/office/officeart/2005/8/layout/hierarchy6"/>
    <dgm:cxn modelId="{DF8D932D-D107-45B2-AE1B-6369D2E3B076}" type="presParOf" srcId="{D0E19430-B160-4034-A549-8422E30C7E4C}" destId="{208DB671-0F13-477B-86AC-5D0685BA8162}" srcOrd="0" destOrd="0" presId="urn:microsoft.com/office/officeart/2005/8/layout/hierarchy6"/>
    <dgm:cxn modelId="{AA2744F4-921E-466B-83B0-65E42D951ABF}" type="presParOf" srcId="{D0E19430-B160-4034-A549-8422E30C7E4C}" destId="{78B34EFD-39A6-4E28-9044-C332D7E54E2F}" srcOrd="1" destOrd="0" presId="urn:microsoft.com/office/officeart/2005/8/layout/hierarchy6"/>
    <dgm:cxn modelId="{989E08C1-DCCD-4B88-8C69-AF74AC31D8EC}" type="presParOf" srcId="{78B34EFD-39A6-4E28-9044-C332D7E54E2F}" destId="{4AF77995-0CFC-4CD2-A810-1DD95E5B61B3}" srcOrd="0" destOrd="0" presId="urn:microsoft.com/office/officeart/2005/8/layout/hierarchy6"/>
    <dgm:cxn modelId="{64EFE0D8-0A50-4502-81F7-B9B927A0D922}" type="presParOf" srcId="{78B34EFD-39A6-4E28-9044-C332D7E54E2F}" destId="{5D4FB7C4-8CE4-4A2E-9D1E-E1C459A47D40}" srcOrd="1" destOrd="0" presId="urn:microsoft.com/office/officeart/2005/8/layout/hierarchy6"/>
    <dgm:cxn modelId="{2F48196B-824A-4B23-9B0F-543783D03FE5}" type="presParOf" srcId="{5D4FB7C4-8CE4-4A2E-9D1E-E1C459A47D40}" destId="{762CC8A0-7747-4600-80B4-4F4E19AC8F7F}" srcOrd="0" destOrd="0" presId="urn:microsoft.com/office/officeart/2005/8/layout/hierarchy6"/>
    <dgm:cxn modelId="{CE29A1AA-E981-43EE-B618-1C8665DE4C4D}" type="presParOf" srcId="{5D4FB7C4-8CE4-4A2E-9D1E-E1C459A47D40}" destId="{BBA26A69-2E8B-4AF0-A287-D7ACB0E1E21B}" srcOrd="1" destOrd="0" presId="urn:microsoft.com/office/officeart/2005/8/layout/hierarchy6"/>
    <dgm:cxn modelId="{37971D41-13D7-4C9E-8AC8-39721DC077F8}" type="presParOf" srcId="{BBA26A69-2E8B-4AF0-A287-D7ACB0E1E21B}" destId="{70640B94-E3AE-40C4-B6A3-31DD271B0A2D}" srcOrd="0" destOrd="0" presId="urn:microsoft.com/office/officeart/2005/8/layout/hierarchy6"/>
    <dgm:cxn modelId="{40370DEA-B7C6-4F9D-8C41-CE4DC1C663F5}" type="presParOf" srcId="{BBA26A69-2E8B-4AF0-A287-D7ACB0E1E21B}" destId="{1F58E893-85F6-44FA-9FA4-7346D2EB127D}" srcOrd="1" destOrd="0" presId="urn:microsoft.com/office/officeart/2005/8/layout/hierarchy6"/>
    <dgm:cxn modelId="{59BE31FE-2725-4860-8788-8FA1730B5678}" type="presParOf" srcId="{1F58E893-85F6-44FA-9FA4-7346D2EB127D}" destId="{099DB292-C8DF-4216-93BA-8AD65525DCBC}" srcOrd="0" destOrd="0" presId="urn:microsoft.com/office/officeart/2005/8/layout/hierarchy6"/>
    <dgm:cxn modelId="{B6E58749-E039-4977-95CC-1ADF79BA367F}" type="presParOf" srcId="{1F58E893-85F6-44FA-9FA4-7346D2EB127D}" destId="{58AF257B-46EB-4228-8A41-35B262C1809C}" srcOrd="1" destOrd="0" presId="urn:microsoft.com/office/officeart/2005/8/layout/hierarchy6"/>
    <dgm:cxn modelId="{AEC76076-423F-47C0-A9CC-F01CD3146934}" type="presParOf" srcId="{BBA26A69-2E8B-4AF0-A287-D7ACB0E1E21B}" destId="{8C300446-C04E-4FD2-955B-F2C0D6FB604A}" srcOrd="2" destOrd="0" presId="urn:microsoft.com/office/officeart/2005/8/layout/hierarchy6"/>
    <dgm:cxn modelId="{430A63B3-AA24-452D-BD1B-53DC9DC06D32}" type="presParOf" srcId="{BBA26A69-2E8B-4AF0-A287-D7ACB0E1E21B}" destId="{278C14BE-BB92-4385-BFF8-155C289958E0}" srcOrd="3" destOrd="0" presId="urn:microsoft.com/office/officeart/2005/8/layout/hierarchy6"/>
    <dgm:cxn modelId="{0B8B5237-1D43-4F15-BA0B-C7E097E4A422}" type="presParOf" srcId="{278C14BE-BB92-4385-BFF8-155C289958E0}" destId="{BB1B33FB-5F95-494E-9262-FC5DFC28B610}" srcOrd="0" destOrd="0" presId="urn:microsoft.com/office/officeart/2005/8/layout/hierarchy6"/>
    <dgm:cxn modelId="{24B4353C-AC52-41FB-B215-0658157EAB61}" type="presParOf" srcId="{278C14BE-BB92-4385-BFF8-155C289958E0}" destId="{9C5D383E-A0A2-4D10-9880-E56290A6AC65}" srcOrd="1" destOrd="0" presId="urn:microsoft.com/office/officeart/2005/8/layout/hierarchy6"/>
    <dgm:cxn modelId="{B97FA29F-A62F-4751-9190-04D733A0B1B1}" type="presParOf" srcId="{78B34EFD-39A6-4E28-9044-C332D7E54E2F}" destId="{BFB10F3A-0657-4A71-8CC7-8107F728DEE1}" srcOrd="2" destOrd="0" presId="urn:microsoft.com/office/officeart/2005/8/layout/hierarchy6"/>
    <dgm:cxn modelId="{9EDD56AD-CC60-4862-B6DD-D98FEDDCF990}" type="presParOf" srcId="{78B34EFD-39A6-4E28-9044-C332D7E54E2F}" destId="{7BC49898-B7F4-453D-AFCD-44071DFCF0EC}" srcOrd="3" destOrd="0" presId="urn:microsoft.com/office/officeart/2005/8/layout/hierarchy6"/>
    <dgm:cxn modelId="{C9885D29-C946-40AD-A6DA-AC84C8F7AF7B}" type="presParOf" srcId="{7BC49898-B7F4-453D-AFCD-44071DFCF0EC}" destId="{76980FAA-3F2F-4695-B074-62560211C735}" srcOrd="0" destOrd="0" presId="urn:microsoft.com/office/officeart/2005/8/layout/hierarchy6"/>
    <dgm:cxn modelId="{2532B671-6542-420F-B7EC-9D4AAE92A994}" type="presParOf" srcId="{7BC49898-B7F4-453D-AFCD-44071DFCF0EC}" destId="{1133F8C5-3DBB-420E-8736-0CBCD4969026}" srcOrd="1" destOrd="0" presId="urn:microsoft.com/office/officeart/2005/8/layout/hierarchy6"/>
    <dgm:cxn modelId="{EDEDBD2B-98DB-4082-B7A0-28589902016B}" type="presParOf" srcId="{1133F8C5-3DBB-420E-8736-0CBCD4969026}" destId="{CD6FD958-6B8B-4D25-8FED-2745163450B7}" srcOrd="0" destOrd="0" presId="urn:microsoft.com/office/officeart/2005/8/layout/hierarchy6"/>
    <dgm:cxn modelId="{6076226B-4353-44D5-91F9-A43EE72A8AD6}" type="presParOf" srcId="{1133F8C5-3DBB-420E-8736-0CBCD4969026}" destId="{4759E8A3-E94F-483E-B061-A7EB72C99A93}" srcOrd="1" destOrd="0" presId="urn:microsoft.com/office/officeart/2005/8/layout/hierarchy6"/>
    <dgm:cxn modelId="{DE1F4601-7A2C-4098-BBEA-4ABEC2AC0C62}" type="presParOf" srcId="{4759E8A3-E94F-483E-B061-A7EB72C99A93}" destId="{EC920ADB-56A1-43BA-88AF-E8A62801B9E9}" srcOrd="0" destOrd="0" presId="urn:microsoft.com/office/officeart/2005/8/layout/hierarchy6"/>
    <dgm:cxn modelId="{04452724-8983-409C-88A3-7DD4FAE986FC}" type="presParOf" srcId="{4759E8A3-E94F-483E-B061-A7EB72C99A93}" destId="{C51A52B7-78E8-4B2A-A28E-F6FB2DC5F814}" srcOrd="1" destOrd="0" presId="urn:microsoft.com/office/officeart/2005/8/layout/hierarchy6"/>
    <dgm:cxn modelId="{839C5BDB-0BDA-4C68-8B00-DCA4DCED777A}" type="presParOf" srcId="{1133F8C5-3DBB-420E-8736-0CBCD4969026}" destId="{6D7FB854-6282-4E68-89FA-D1277EB9DA2C}" srcOrd="2" destOrd="0" presId="urn:microsoft.com/office/officeart/2005/8/layout/hierarchy6"/>
    <dgm:cxn modelId="{B71ACE7A-34AA-459B-B524-89F9303B30AC}" type="presParOf" srcId="{1133F8C5-3DBB-420E-8736-0CBCD4969026}" destId="{105C3AD5-CD0B-4B67-9007-E8EECC3D2B83}" srcOrd="3" destOrd="0" presId="urn:microsoft.com/office/officeart/2005/8/layout/hierarchy6"/>
    <dgm:cxn modelId="{59430140-6519-42C5-B5F9-E5A3881A5D92}" type="presParOf" srcId="{105C3AD5-CD0B-4B67-9007-E8EECC3D2B83}" destId="{FA46BBDC-9E41-4F04-9DDA-D447187B71E9}" srcOrd="0" destOrd="0" presId="urn:microsoft.com/office/officeart/2005/8/layout/hierarchy6"/>
    <dgm:cxn modelId="{F58D7114-20BF-4BAF-90EF-A9EF190F6F66}" type="presParOf" srcId="{105C3AD5-CD0B-4B67-9007-E8EECC3D2B83}" destId="{7DE1D88B-AC14-4A20-8BB1-16063E672C2A}" srcOrd="1" destOrd="0" presId="urn:microsoft.com/office/officeart/2005/8/layout/hierarchy6"/>
    <dgm:cxn modelId="{1C24E30F-D3B7-4365-AC00-657083825D68}" type="presParOf" srcId="{07937037-A461-4BCD-B428-A5746BB586EB}" destId="{D13B6AD9-A0E9-4B4F-BB34-06CE6B41A36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DB671-0F13-477B-86AC-5D0685BA8162}">
      <dsp:nvSpPr>
        <dsp:cNvPr id="0" name=""/>
        <dsp:cNvSpPr/>
      </dsp:nvSpPr>
      <dsp:spPr>
        <a:xfrm>
          <a:off x="550356" y="124570"/>
          <a:ext cx="281844" cy="187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Node 1</a:t>
          </a:r>
        </a:p>
      </dsp:txBody>
      <dsp:txXfrm>
        <a:off x="555859" y="130073"/>
        <a:ext cx="270838" cy="176890"/>
      </dsp:txXfrm>
    </dsp:sp>
    <dsp:sp modelId="{4AF77995-0CFC-4CD2-A810-1DD95E5B61B3}">
      <dsp:nvSpPr>
        <dsp:cNvPr id="0" name=""/>
        <dsp:cNvSpPr/>
      </dsp:nvSpPr>
      <dsp:spPr>
        <a:xfrm>
          <a:off x="324880" y="266746"/>
          <a:ext cx="366397" cy="91440"/>
        </a:xfrm>
        <a:custGeom>
          <a:avLst/>
          <a:gdLst/>
          <a:ahLst/>
          <a:cxnLst/>
          <a:rect l="0" t="0" r="0" b="0"/>
          <a:pathLst>
            <a:path>
              <a:moveTo>
                <a:pt x="366397" y="45720"/>
              </a:moveTo>
              <a:lnTo>
                <a:pt x="366397" y="83299"/>
              </a:lnTo>
              <a:lnTo>
                <a:pt x="0" y="83299"/>
              </a:lnTo>
              <a:lnTo>
                <a:pt x="0" y="120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CC8A0-7747-4600-80B4-4F4E19AC8F7F}">
      <dsp:nvSpPr>
        <dsp:cNvPr id="0" name=""/>
        <dsp:cNvSpPr/>
      </dsp:nvSpPr>
      <dsp:spPr>
        <a:xfrm>
          <a:off x="183958" y="387625"/>
          <a:ext cx="281844" cy="187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Node 2</a:t>
          </a:r>
        </a:p>
      </dsp:txBody>
      <dsp:txXfrm>
        <a:off x="189461" y="393128"/>
        <a:ext cx="270838" cy="176890"/>
      </dsp:txXfrm>
    </dsp:sp>
    <dsp:sp modelId="{70640B94-E3AE-40C4-B6A3-31DD271B0A2D}">
      <dsp:nvSpPr>
        <dsp:cNvPr id="0" name=""/>
        <dsp:cNvSpPr/>
      </dsp:nvSpPr>
      <dsp:spPr>
        <a:xfrm>
          <a:off x="141681" y="529801"/>
          <a:ext cx="183198" cy="91440"/>
        </a:xfrm>
        <a:custGeom>
          <a:avLst/>
          <a:gdLst/>
          <a:ahLst/>
          <a:cxnLst/>
          <a:rect l="0" t="0" r="0" b="0"/>
          <a:pathLst>
            <a:path>
              <a:moveTo>
                <a:pt x="183198" y="45720"/>
              </a:moveTo>
              <a:lnTo>
                <a:pt x="183198" y="83299"/>
              </a:lnTo>
              <a:lnTo>
                <a:pt x="0" y="83299"/>
              </a:lnTo>
              <a:lnTo>
                <a:pt x="0" y="120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DB292-C8DF-4216-93BA-8AD65525DCBC}">
      <dsp:nvSpPr>
        <dsp:cNvPr id="0" name=""/>
        <dsp:cNvSpPr/>
      </dsp:nvSpPr>
      <dsp:spPr>
        <a:xfrm>
          <a:off x="759" y="650680"/>
          <a:ext cx="281844" cy="187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Leaf 2</a:t>
          </a:r>
        </a:p>
      </dsp:txBody>
      <dsp:txXfrm>
        <a:off x="6262" y="656183"/>
        <a:ext cx="270838" cy="176890"/>
      </dsp:txXfrm>
    </dsp:sp>
    <dsp:sp modelId="{8C300446-C04E-4FD2-955B-F2C0D6FB604A}">
      <dsp:nvSpPr>
        <dsp:cNvPr id="0" name=""/>
        <dsp:cNvSpPr/>
      </dsp:nvSpPr>
      <dsp:spPr>
        <a:xfrm>
          <a:off x="324880" y="529801"/>
          <a:ext cx="183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3299"/>
              </a:lnTo>
              <a:lnTo>
                <a:pt x="183198" y="83299"/>
              </a:lnTo>
              <a:lnTo>
                <a:pt x="183198" y="120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B33FB-5F95-494E-9262-FC5DFC28B610}">
      <dsp:nvSpPr>
        <dsp:cNvPr id="0" name=""/>
        <dsp:cNvSpPr/>
      </dsp:nvSpPr>
      <dsp:spPr>
        <a:xfrm>
          <a:off x="367157" y="650680"/>
          <a:ext cx="281844" cy="187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Leaf 3</a:t>
          </a:r>
        </a:p>
      </dsp:txBody>
      <dsp:txXfrm>
        <a:off x="372660" y="656183"/>
        <a:ext cx="270838" cy="176890"/>
      </dsp:txXfrm>
    </dsp:sp>
    <dsp:sp modelId="{BFB10F3A-0657-4A71-8CC7-8107F728DEE1}">
      <dsp:nvSpPr>
        <dsp:cNvPr id="0" name=""/>
        <dsp:cNvSpPr/>
      </dsp:nvSpPr>
      <dsp:spPr>
        <a:xfrm>
          <a:off x="691278" y="266746"/>
          <a:ext cx="3663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3299"/>
              </a:lnTo>
              <a:lnTo>
                <a:pt x="366397" y="83299"/>
              </a:lnTo>
              <a:lnTo>
                <a:pt x="366397" y="120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80FAA-3F2F-4695-B074-62560211C735}">
      <dsp:nvSpPr>
        <dsp:cNvPr id="0" name=""/>
        <dsp:cNvSpPr/>
      </dsp:nvSpPr>
      <dsp:spPr>
        <a:xfrm>
          <a:off x="916754" y="387625"/>
          <a:ext cx="281844" cy="187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Node 3 </a:t>
          </a:r>
        </a:p>
      </dsp:txBody>
      <dsp:txXfrm>
        <a:off x="922257" y="393128"/>
        <a:ext cx="270838" cy="176890"/>
      </dsp:txXfrm>
    </dsp:sp>
    <dsp:sp modelId="{CD6FD958-6B8B-4D25-8FED-2745163450B7}">
      <dsp:nvSpPr>
        <dsp:cNvPr id="0" name=""/>
        <dsp:cNvSpPr/>
      </dsp:nvSpPr>
      <dsp:spPr>
        <a:xfrm>
          <a:off x="874477" y="529801"/>
          <a:ext cx="183198" cy="91440"/>
        </a:xfrm>
        <a:custGeom>
          <a:avLst/>
          <a:gdLst/>
          <a:ahLst/>
          <a:cxnLst/>
          <a:rect l="0" t="0" r="0" b="0"/>
          <a:pathLst>
            <a:path>
              <a:moveTo>
                <a:pt x="183198" y="45720"/>
              </a:moveTo>
              <a:lnTo>
                <a:pt x="183198" y="83299"/>
              </a:lnTo>
              <a:lnTo>
                <a:pt x="0" y="83299"/>
              </a:lnTo>
              <a:lnTo>
                <a:pt x="0" y="120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20ADB-56A1-43BA-88AF-E8A62801B9E9}">
      <dsp:nvSpPr>
        <dsp:cNvPr id="0" name=""/>
        <dsp:cNvSpPr/>
      </dsp:nvSpPr>
      <dsp:spPr>
        <a:xfrm>
          <a:off x="733555" y="650680"/>
          <a:ext cx="281844" cy="187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Leaf 4</a:t>
          </a:r>
        </a:p>
      </dsp:txBody>
      <dsp:txXfrm>
        <a:off x="739058" y="656183"/>
        <a:ext cx="270838" cy="176890"/>
      </dsp:txXfrm>
    </dsp:sp>
    <dsp:sp modelId="{6D7FB854-6282-4E68-89FA-D1277EB9DA2C}">
      <dsp:nvSpPr>
        <dsp:cNvPr id="0" name=""/>
        <dsp:cNvSpPr/>
      </dsp:nvSpPr>
      <dsp:spPr>
        <a:xfrm>
          <a:off x="1057676" y="529801"/>
          <a:ext cx="183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3299"/>
              </a:lnTo>
              <a:lnTo>
                <a:pt x="183198" y="83299"/>
              </a:lnTo>
              <a:lnTo>
                <a:pt x="183198" y="120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6BBDC-9E41-4F04-9DDA-D447187B71E9}">
      <dsp:nvSpPr>
        <dsp:cNvPr id="0" name=""/>
        <dsp:cNvSpPr/>
      </dsp:nvSpPr>
      <dsp:spPr>
        <a:xfrm>
          <a:off x="1099953" y="650680"/>
          <a:ext cx="281844" cy="187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Leaf 5</a:t>
          </a:r>
        </a:p>
      </dsp:txBody>
      <dsp:txXfrm>
        <a:off x="1105456" y="656183"/>
        <a:ext cx="270838" cy="17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DB671-0F13-477B-86AC-5D0685BA8162}">
      <dsp:nvSpPr>
        <dsp:cNvPr id="0" name=""/>
        <dsp:cNvSpPr/>
      </dsp:nvSpPr>
      <dsp:spPr>
        <a:xfrm>
          <a:off x="392181" y="98880"/>
          <a:ext cx="200841" cy="133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Node 1</a:t>
          </a:r>
        </a:p>
      </dsp:txBody>
      <dsp:txXfrm>
        <a:off x="396103" y="102802"/>
        <a:ext cx="192997" cy="126050"/>
      </dsp:txXfrm>
    </dsp:sp>
    <dsp:sp modelId="{4AF77995-0CFC-4CD2-A810-1DD95E5B61B3}">
      <dsp:nvSpPr>
        <dsp:cNvPr id="0" name=""/>
        <dsp:cNvSpPr/>
      </dsp:nvSpPr>
      <dsp:spPr>
        <a:xfrm>
          <a:off x="231508" y="187054"/>
          <a:ext cx="261093" cy="91440"/>
        </a:xfrm>
        <a:custGeom>
          <a:avLst/>
          <a:gdLst/>
          <a:ahLst/>
          <a:cxnLst/>
          <a:rect l="0" t="0" r="0" b="0"/>
          <a:pathLst>
            <a:path>
              <a:moveTo>
                <a:pt x="261093" y="45720"/>
              </a:moveTo>
              <a:lnTo>
                <a:pt x="261093" y="72498"/>
              </a:lnTo>
              <a:lnTo>
                <a:pt x="0" y="72498"/>
              </a:lnTo>
              <a:lnTo>
                <a:pt x="0" y="99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CC8A0-7747-4600-80B4-4F4E19AC8F7F}">
      <dsp:nvSpPr>
        <dsp:cNvPr id="0" name=""/>
        <dsp:cNvSpPr/>
      </dsp:nvSpPr>
      <dsp:spPr>
        <a:xfrm>
          <a:off x="131088" y="286332"/>
          <a:ext cx="200841" cy="133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Node 2</a:t>
          </a:r>
        </a:p>
      </dsp:txBody>
      <dsp:txXfrm>
        <a:off x="135010" y="290254"/>
        <a:ext cx="192997" cy="126050"/>
      </dsp:txXfrm>
    </dsp:sp>
    <dsp:sp modelId="{70640B94-E3AE-40C4-B6A3-31DD271B0A2D}">
      <dsp:nvSpPr>
        <dsp:cNvPr id="0" name=""/>
        <dsp:cNvSpPr/>
      </dsp:nvSpPr>
      <dsp:spPr>
        <a:xfrm>
          <a:off x="100961" y="374506"/>
          <a:ext cx="13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130546" y="45720"/>
              </a:moveTo>
              <a:lnTo>
                <a:pt x="130546" y="72498"/>
              </a:lnTo>
              <a:lnTo>
                <a:pt x="0" y="72498"/>
              </a:lnTo>
              <a:lnTo>
                <a:pt x="0" y="99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DB292-C8DF-4216-93BA-8AD65525DCBC}">
      <dsp:nvSpPr>
        <dsp:cNvPr id="0" name=""/>
        <dsp:cNvSpPr/>
      </dsp:nvSpPr>
      <dsp:spPr>
        <a:xfrm>
          <a:off x="541" y="473784"/>
          <a:ext cx="200841" cy="133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Leaf 2</a:t>
          </a:r>
        </a:p>
      </dsp:txBody>
      <dsp:txXfrm>
        <a:off x="4463" y="477706"/>
        <a:ext cx="192997" cy="126050"/>
      </dsp:txXfrm>
    </dsp:sp>
    <dsp:sp modelId="{8C300446-C04E-4FD2-955B-F2C0D6FB604A}">
      <dsp:nvSpPr>
        <dsp:cNvPr id="0" name=""/>
        <dsp:cNvSpPr/>
      </dsp:nvSpPr>
      <dsp:spPr>
        <a:xfrm>
          <a:off x="231508" y="374506"/>
          <a:ext cx="13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2498"/>
              </a:lnTo>
              <a:lnTo>
                <a:pt x="130546" y="72498"/>
              </a:lnTo>
              <a:lnTo>
                <a:pt x="130546" y="99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B33FB-5F95-494E-9262-FC5DFC28B610}">
      <dsp:nvSpPr>
        <dsp:cNvPr id="0" name=""/>
        <dsp:cNvSpPr/>
      </dsp:nvSpPr>
      <dsp:spPr>
        <a:xfrm>
          <a:off x="261634" y="473784"/>
          <a:ext cx="200841" cy="133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Leaf 3</a:t>
          </a:r>
        </a:p>
      </dsp:txBody>
      <dsp:txXfrm>
        <a:off x="265556" y="477706"/>
        <a:ext cx="192997" cy="126050"/>
      </dsp:txXfrm>
    </dsp:sp>
    <dsp:sp modelId="{BFB10F3A-0657-4A71-8CC7-8107F728DEE1}">
      <dsp:nvSpPr>
        <dsp:cNvPr id="0" name=""/>
        <dsp:cNvSpPr/>
      </dsp:nvSpPr>
      <dsp:spPr>
        <a:xfrm>
          <a:off x="492602" y="187054"/>
          <a:ext cx="261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2498"/>
              </a:lnTo>
              <a:lnTo>
                <a:pt x="261093" y="72498"/>
              </a:lnTo>
              <a:lnTo>
                <a:pt x="261093" y="99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80FAA-3F2F-4695-B074-62560211C735}">
      <dsp:nvSpPr>
        <dsp:cNvPr id="0" name=""/>
        <dsp:cNvSpPr/>
      </dsp:nvSpPr>
      <dsp:spPr>
        <a:xfrm>
          <a:off x="653275" y="286332"/>
          <a:ext cx="200841" cy="133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Node 3 </a:t>
          </a:r>
        </a:p>
      </dsp:txBody>
      <dsp:txXfrm>
        <a:off x="657197" y="290254"/>
        <a:ext cx="192997" cy="126050"/>
      </dsp:txXfrm>
    </dsp:sp>
    <dsp:sp modelId="{CD6FD958-6B8B-4D25-8FED-2745163450B7}">
      <dsp:nvSpPr>
        <dsp:cNvPr id="0" name=""/>
        <dsp:cNvSpPr/>
      </dsp:nvSpPr>
      <dsp:spPr>
        <a:xfrm>
          <a:off x="623149" y="374506"/>
          <a:ext cx="13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130546" y="45720"/>
              </a:moveTo>
              <a:lnTo>
                <a:pt x="130546" y="72498"/>
              </a:lnTo>
              <a:lnTo>
                <a:pt x="0" y="72498"/>
              </a:lnTo>
              <a:lnTo>
                <a:pt x="0" y="99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20ADB-56A1-43BA-88AF-E8A62801B9E9}">
      <dsp:nvSpPr>
        <dsp:cNvPr id="0" name=""/>
        <dsp:cNvSpPr/>
      </dsp:nvSpPr>
      <dsp:spPr>
        <a:xfrm>
          <a:off x="522728" y="473784"/>
          <a:ext cx="200841" cy="133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Leaf 4</a:t>
          </a:r>
        </a:p>
      </dsp:txBody>
      <dsp:txXfrm>
        <a:off x="526650" y="477706"/>
        <a:ext cx="192997" cy="126050"/>
      </dsp:txXfrm>
    </dsp:sp>
    <dsp:sp modelId="{6D7FB854-6282-4E68-89FA-D1277EB9DA2C}">
      <dsp:nvSpPr>
        <dsp:cNvPr id="0" name=""/>
        <dsp:cNvSpPr/>
      </dsp:nvSpPr>
      <dsp:spPr>
        <a:xfrm>
          <a:off x="753696" y="374506"/>
          <a:ext cx="13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2498"/>
              </a:lnTo>
              <a:lnTo>
                <a:pt x="130546" y="72498"/>
              </a:lnTo>
              <a:lnTo>
                <a:pt x="130546" y="99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6BBDC-9E41-4F04-9DDA-D447187B71E9}">
      <dsp:nvSpPr>
        <dsp:cNvPr id="0" name=""/>
        <dsp:cNvSpPr/>
      </dsp:nvSpPr>
      <dsp:spPr>
        <a:xfrm>
          <a:off x="783822" y="473784"/>
          <a:ext cx="200841" cy="133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Leaf 5</a:t>
          </a:r>
        </a:p>
      </dsp:txBody>
      <dsp:txXfrm>
        <a:off x="787744" y="477706"/>
        <a:ext cx="192997" cy="126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26DA-3C6E-4693-AC08-EA024B288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191CE-8111-4C65-AEDF-1CCE035B4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D1B90-BE55-4517-8AEA-5F50DDB5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C2C4-D111-4FE4-ADBC-1EFBDA32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B0719-C15B-4D8B-90A2-8373368A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1E1D-7EF5-4DF9-AD1C-A6EBE4DA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C8815-36C9-44DD-8240-BBCBA8F6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3B4A-30D8-4B81-9DA3-D1675328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DFF0-97A9-4197-B629-08B34A17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2FED-619B-4C90-AC97-257BD40F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8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BDBEA-BD43-4753-B612-EF975D400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7F136-AA17-4592-BBE1-0E29A18F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16D20-9E90-439C-A919-318465BC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F6BB-5FAF-4D9C-A0CE-9DA19E05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1AF00-05D6-43B8-B8B0-1C40A248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20A4-4109-43F5-942C-032D9F91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7764-7888-48EB-8E4A-0F6A4338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F1400-2E47-4B8A-85D9-3F5E5025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3222-CCFC-4BD5-9BF1-A7F0983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D0AE-D460-42B8-B578-7CEA4EA7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5F7C-F105-4C5F-8CD0-9D035BEE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43B48-8228-47A0-AA17-AD256039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E8FA-EECE-4B3C-AF24-0CD7D36B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3ED0-D27E-4440-A1C0-1A07A5B3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1E81-4332-41A6-8E9F-1AB1A749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94DE-7BA0-4091-BFE3-413EA297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B558-8A81-4DD0-8AAA-C41F4E785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79BBC-82CD-4CB5-814D-4A317E0A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BDD1D-F60B-4729-959E-BF631816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E398-D8B7-434A-B082-16BD0268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FE2E-029E-4F39-B135-FCF7F14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3A5D-E3A3-4360-A870-98E90C85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B021-4981-4F46-A2C2-0AF8749D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19C47-FBE4-4765-AD45-E2CA22711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221A7-19FE-464A-800E-6658CF521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C8661-EF04-4666-BB34-30C50A08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8710-A062-47E9-8F4E-59B98C95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40AC7-66B1-4EA1-B57C-582442C5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C1307-412B-4D10-840D-DC6A343B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92D5-45A7-44B8-8A8D-1C9DA3A7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AB76-43D1-4BC5-BEC9-4474AD1E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257F5-F164-4D56-A002-22F3A6AA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BF5A-93E4-4C88-AB53-0F60FFB3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A1C93-9719-4BA2-BB8C-7529F463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C76B3-627F-4F93-BC69-7FBE5DF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FDC27-C17B-4B90-BCEF-733563B1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C026-BD86-42A7-8EDF-033ADF4B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E1C6-ACDE-49A3-B4D3-703B7D6B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59053-3C99-4C61-BD1C-AFB92886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80BC8-3B3D-43C2-8BEC-A060AF7B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496F-0CEA-40C2-B62C-C5DE6EF8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C6E6-3226-4D2E-B45B-06A72B50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F59A-BB30-462E-B703-6E619102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3F915-4BCE-4DAE-9859-8790ABA2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B88C9-AC24-4DE1-91F4-B01EF94E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2958-82C9-4F1D-9AF5-505C19F4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4D373-1E95-453A-9797-B134196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E682-F9E1-4069-B60B-70E5A1B7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21FE8-4F1A-4937-AAE1-E2499C47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ACFE-D673-4893-ACC4-F627EBA59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3038-4BA3-4AF7-86CD-3A1DEC3A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2B9B-89C9-4E72-9AF4-FA790E01AED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8F667-BEBE-4AEF-A48A-2E3C07C3C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800E-EB59-4908-8D31-F0F4FEF1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18BC-A8EE-4CA0-8009-ECB3D73E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96502-D24B-498A-A932-4280B4AE3BD1}"/>
              </a:ext>
            </a:extLst>
          </p:cNvPr>
          <p:cNvCxnSpPr/>
          <p:nvPr/>
        </p:nvCxnSpPr>
        <p:spPr>
          <a:xfrm>
            <a:off x="6387921" y="605307"/>
            <a:ext cx="0" cy="5750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81A68C-0991-413E-9B2D-210799BF46B5}"/>
              </a:ext>
            </a:extLst>
          </p:cNvPr>
          <p:cNvCxnSpPr>
            <a:cxnSpLocks/>
          </p:cNvCxnSpPr>
          <p:nvPr/>
        </p:nvCxnSpPr>
        <p:spPr>
          <a:xfrm>
            <a:off x="1661375" y="3358167"/>
            <a:ext cx="9948930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4395EB-DD6A-42A2-97CB-0A169C8B4F30}"/>
              </a:ext>
            </a:extLst>
          </p:cNvPr>
          <p:cNvSpPr txBox="1"/>
          <p:nvPr/>
        </p:nvSpPr>
        <p:spPr>
          <a:xfrm>
            <a:off x="2775397" y="60530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Specific / Intrinsic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2B2D8-F30C-4A53-B116-AA669ABE7D54}"/>
              </a:ext>
            </a:extLst>
          </p:cNvPr>
          <p:cNvSpPr txBox="1"/>
          <p:nvPr/>
        </p:nvSpPr>
        <p:spPr>
          <a:xfrm>
            <a:off x="8516998" y="605307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Agnostic / Post-Hoc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0D1BC-74E6-458E-B8CD-E28272D4046A}"/>
              </a:ext>
            </a:extLst>
          </p:cNvPr>
          <p:cNvSpPr txBox="1"/>
          <p:nvPr/>
        </p:nvSpPr>
        <p:spPr>
          <a:xfrm>
            <a:off x="384219" y="17944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Global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D1415-8FB3-4275-8E53-A2850290B356}"/>
              </a:ext>
            </a:extLst>
          </p:cNvPr>
          <p:cNvSpPr txBox="1"/>
          <p:nvPr/>
        </p:nvSpPr>
        <p:spPr>
          <a:xfrm>
            <a:off x="384219" y="487036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odoni MT" panose="02070603080606020203" pitchFamily="18" charset="0"/>
              </a:rPr>
              <a:t>Lokal</a:t>
            </a:r>
            <a:endParaRPr lang="en-US" dirty="0">
              <a:latin typeface="Bodoni MT" panose="02070603080606020203" pitchFamily="18" charset="0"/>
            </a:endParaRPr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41AE938A-6D31-496C-828A-6F38387D6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532521"/>
              </p:ext>
            </p:extLst>
          </p:nvPr>
        </p:nvGraphicFramePr>
        <p:xfrm>
          <a:off x="2055448" y="1461039"/>
          <a:ext cx="1382557" cy="96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A398F0A9-846E-4712-9190-358C1D7F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265611"/>
              </p:ext>
            </p:extLst>
          </p:nvPr>
        </p:nvGraphicFramePr>
        <p:xfrm>
          <a:off x="8608239" y="2509767"/>
          <a:ext cx="985205" cy="706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F55C0F0-B0F1-4C5B-BB63-BA8F6B2A6E7A}"/>
              </a:ext>
            </a:extLst>
          </p:cNvPr>
          <p:cNvGrpSpPr/>
          <p:nvPr/>
        </p:nvGrpSpPr>
        <p:grpSpPr>
          <a:xfrm>
            <a:off x="8608238" y="1130837"/>
            <a:ext cx="985206" cy="850900"/>
            <a:chOff x="6895687" y="912726"/>
            <a:chExt cx="1455144" cy="134654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814CFCD-A556-4146-AB62-85375DAF4495}"/>
                </a:ext>
              </a:extLst>
            </p:cNvPr>
            <p:cNvSpPr/>
            <p:nvPr/>
          </p:nvSpPr>
          <p:spPr>
            <a:xfrm>
              <a:off x="6895688" y="1219373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9876CB-174A-4188-A5BD-74CB80148BB1}"/>
                </a:ext>
              </a:extLst>
            </p:cNvPr>
            <p:cNvSpPr/>
            <p:nvPr/>
          </p:nvSpPr>
          <p:spPr>
            <a:xfrm>
              <a:off x="6895687" y="1520998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C5BBE6-14BB-4BEA-8A86-D0981E9D61EC}"/>
                </a:ext>
              </a:extLst>
            </p:cNvPr>
            <p:cNvSpPr/>
            <p:nvPr/>
          </p:nvSpPr>
          <p:spPr>
            <a:xfrm>
              <a:off x="6895687" y="1822623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8DA796-AA46-469A-A3AD-7D83612469B2}"/>
                </a:ext>
              </a:extLst>
            </p:cNvPr>
            <p:cNvSpPr/>
            <p:nvPr/>
          </p:nvSpPr>
          <p:spPr>
            <a:xfrm>
              <a:off x="7231527" y="91272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BDAEEF-9398-4602-B64F-8EDD6DE5D8B4}"/>
                </a:ext>
              </a:extLst>
            </p:cNvPr>
            <p:cNvSpPr/>
            <p:nvPr/>
          </p:nvSpPr>
          <p:spPr>
            <a:xfrm>
              <a:off x="7231527" y="121435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611764E-FFBB-4FAB-BDB5-4F1CD2906321}"/>
                </a:ext>
              </a:extLst>
            </p:cNvPr>
            <p:cNvSpPr/>
            <p:nvPr/>
          </p:nvSpPr>
          <p:spPr>
            <a:xfrm>
              <a:off x="7231526" y="151597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4733325-2EDC-4E22-97AB-69BE74B713C7}"/>
                </a:ext>
              </a:extLst>
            </p:cNvPr>
            <p:cNvSpPr/>
            <p:nvPr/>
          </p:nvSpPr>
          <p:spPr>
            <a:xfrm>
              <a:off x="7231525" y="181760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DFD8E7F-103C-4EBB-B456-92B80C9FF402}"/>
                </a:ext>
              </a:extLst>
            </p:cNvPr>
            <p:cNvSpPr/>
            <p:nvPr/>
          </p:nvSpPr>
          <p:spPr>
            <a:xfrm>
              <a:off x="7231525" y="213544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FA3A1CA-1489-474D-8793-22D8D72C9D57}"/>
                </a:ext>
              </a:extLst>
            </p:cNvPr>
            <p:cNvSpPr/>
            <p:nvPr/>
          </p:nvSpPr>
          <p:spPr>
            <a:xfrm>
              <a:off x="7231528" y="91272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293A3DE-9400-4FF3-BFFB-932E2722142C}"/>
                </a:ext>
              </a:extLst>
            </p:cNvPr>
            <p:cNvSpPr/>
            <p:nvPr/>
          </p:nvSpPr>
          <p:spPr>
            <a:xfrm>
              <a:off x="7231528" y="121435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BD66753-BF42-41BA-AEBC-511F76BF0AF3}"/>
                </a:ext>
              </a:extLst>
            </p:cNvPr>
            <p:cNvSpPr/>
            <p:nvPr/>
          </p:nvSpPr>
          <p:spPr>
            <a:xfrm>
              <a:off x="7231527" y="151597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2B20210-5624-44AE-83AA-BD18388BC8BB}"/>
                </a:ext>
              </a:extLst>
            </p:cNvPr>
            <p:cNvSpPr/>
            <p:nvPr/>
          </p:nvSpPr>
          <p:spPr>
            <a:xfrm>
              <a:off x="7231526" y="181760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5118DCE-C8EF-4C48-9E6D-DD21C539A64D}"/>
                </a:ext>
              </a:extLst>
            </p:cNvPr>
            <p:cNvSpPr/>
            <p:nvPr/>
          </p:nvSpPr>
          <p:spPr>
            <a:xfrm>
              <a:off x="7231526" y="213544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FDB1A5B-0AF6-4D43-AE58-5E5C0D8F6A9B}"/>
                </a:ext>
              </a:extLst>
            </p:cNvPr>
            <p:cNvSpPr/>
            <p:nvPr/>
          </p:nvSpPr>
          <p:spPr>
            <a:xfrm>
              <a:off x="7589196" y="91272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F339192-09F1-4D0D-8AE8-7667C85714D9}"/>
                </a:ext>
              </a:extLst>
            </p:cNvPr>
            <p:cNvSpPr/>
            <p:nvPr/>
          </p:nvSpPr>
          <p:spPr>
            <a:xfrm>
              <a:off x="7589196" y="121435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3CE94AC-BE8E-4477-A125-4D8406E1E693}"/>
                </a:ext>
              </a:extLst>
            </p:cNvPr>
            <p:cNvSpPr/>
            <p:nvPr/>
          </p:nvSpPr>
          <p:spPr>
            <a:xfrm>
              <a:off x="7589195" y="151597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9E28371-DEAA-4EA8-9D17-66C21B3F830A}"/>
                </a:ext>
              </a:extLst>
            </p:cNvPr>
            <p:cNvSpPr/>
            <p:nvPr/>
          </p:nvSpPr>
          <p:spPr>
            <a:xfrm>
              <a:off x="7589194" y="181760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51E4DA3-05B2-49DC-B9DE-F6F68FA6BE7F}"/>
                </a:ext>
              </a:extLst>
            </p:cNvPr>
            <p:cNvSpPr/>
            <p:nvPr/>
          </p:nvSpPr>
          <p:spPr>
            <a:xfrm>
              <a:off x="7589194" y="213544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F1FE012-CE74-4626-AD3D-65716479363B}"/>
                </a:ext>
              </a:extLst>
            </p:cNvPr>
            <p:cNvSpPr/>
            <p:nvPr/>
          </p:nvSpPr>
          <p:spPr>
            <a:xfrm>
              <a:off x="7913908" y="91272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807EAF-68F2-477B-A668-7C9B70963136}"/>
                </a:ext>
              </a:extLst>
            </p:cNvPr>
            <p:cNvSpPr/>
            <p:nvPr/>
          </p:nvSpPr>
          <p:spPr>
            <a:xfrm>
              <a:off x="7913908" y="121435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2C32FAE-D3BE-497D-BD56-DC1F72565F02}"/>
                </a:ext>
              </a:extLst>
            </p:cNvPr>
            <p:cNvSpPr/>
            <p:nvPr/>
          </p:nvSpPr>
          <p:spPr>
            <a:xfrm>
              <a:off x="7913907" y="151597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F96F5B1-A8EC-4927-8EC1-B1CEDB3C7914}"/>
                </a:ext>
              </a:extLst>
            </p:cNvPr>
            <p:cNvSpPr/>
            <p:nvPr/>
          </p:nvSpPr>
          <p:spPr>
            <a:xfrm>
              <a:off x="7913906" y="181760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FB17CD5-8908-4BCB-B097-5ABF56E297C4}"/>
                </a:ext>
              </a:extLst>
            </p:cNvPr>
            <p:cNvSpPr/>
            <p:nvPr/>
          </p:nvSpPr>
          <p:spPr>
            <a:xfrm>
              <a:off x="7913906" y="213544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9E424D0-945C-44C7-B958-26B9CBB31EC8}"/>
                </a:ext>
              </a:extLst>
            </p:cNvPr>
            <p:cNvSpPr/>
            <p:nvPr/>
          </p:nvSpPr>
          <p:spPr>
            <a:xfrm>
              <a:off x="8227006" y="1326521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C8F09CC-91AB-4C1F-882D-D2443B0BD779}"/>
                </a:ext>
              </a:extLst>
            </p:cNvPr>
            <p:cNvSpPr/>
            <p:nvPr/>
          </p:nvSpPr>
          <p:spPr>
            <a:xfrm>
              <a:off x="8227005" y="162814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DD62A0-BBFA-4B9F-9340-01A5D152128C}"/>
                </a:ext>
              </a:extLst>
            </p:cNvPr>
            <p:cNvCxnSpPr>
              <a:cxnSpLocks/>
              <a:stCxn id="52" idx="6"/>
              <a:endCxn id="60" idx="3"/>
            </p:cNvCxnSpPr>
            <p:nvPr/>
          </p:nvCxnSpPr>
          <p:spPr>
            <a:xfrm flipV="1">
              <a:off x="7019513" y="1018417"/>
              <a:ext cx="230149" cy="262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D6FF870-AD2C-49DE-8362-97505B26780F}"/>
                </a:ext>
              </a:extLst>
            </p:cNvPr>
            <p:cNvCxnSpPr>
              <a:stCxn id="52" idx="6"/>
              <a:endCxn id="61" idx="2"/>
            </p:cNvCxnSpPr>
            <p:nvPr/>
          </p:nvCxnSpPr>
          <p:spPr>
            <a:xfrm flipV="1">
              <a:off x="7019513" y="1276264"/>
              <a:ext cx="212015" cy="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564228-7912-4CD8-8587-66E2C6976919}"/>
                </a:ext>
              </a:extLst>
            </p:cNvPr>
            <p:cNvCxnSpPr>
              <a:stCxn id="52" idx="6"/>
              <a:endCxn id="62" idx="2"/>
            </p:cNvCxnSpPr>
            <p:nvPr/>
          </p:nvCxnSpPr>
          <p:spPr>
            <a:xfrm>
              <a:off x="7019513" y="1281286"/>
              <a:ext cx="212014" cy="296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2C8731-B1D8-4B0E-9A80-8757B527C0DF}"/>
                </a:ext>
              </a:extLst>
            </p:cNvPr>
            <p:cNvCxnSpPr>
              <a:stCxn id="52" idx="6"/>
              <a:endCxn id="63" idx="2"/>
            </p:cNvCxnSpPr>
            <p:nvPr/>
          </p:nvCxnSpPr>
          <p:spPr>
            <a:xfrm>
              <a:off x="7019513" y="1281286"/>
              <a:ext cx="212013" cy="598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A56F44B-B867-4991-B0E9-734403F09808}"/>
                </a:ext>
              </a:extLst>
            </p:cNvPr>
            <p:cNvCxnSpPr>
              <a:stCxn id="52" idx="6"/>
              <a:endCxn id="64" idx="2"/>
            </p:cNvCxnSpPr>
            <p:nvPr/>
          </p:nvCxnSpPr>
          <p:spPr>
            <a:xfrm>
              <a:off x="7019513" y="1281286"/>
              <a:ext cx="212013" cy="91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37380F4-AE0B-472C-9517-136FE3CB374A}"/>
                </a:ext>
              </a:extLst>
            </p:cNvPr>
            <p:cNvCxnSpPr>
              <a:stCxn id="53" idx="6"/>
              <a:endCxn id="60" idx="3"/>
            </p:cNvCxnSpPr>
            <p:nvPr/>
          </p:nvCxnSpPr>
          <p:spPr>
            <a:xfrm flipV="1">
              <a:off x="7019512" y="1018417"/>
              <a:ext cx="230150" cy="564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5BB1CFF-6862-4F4F-9EE9-072015E4FB35}"/>
                </a:ext>
              </a:extLst>
            </p:cNvPr>
            <p:cNvCxnSpPr>
              <a:stCxn id="53" idx="6"/>
              <a:endCxn id="61" idx="2"/>
            </p:cNvCxnSpPr>
            <p:nvPr/>
          </p:nvCxnSpPr>
          <p:spPr>
            <a:xfrm flipV="1">
              <a:off x="7019512" y="1276264"/>
              <a:ext cx="212016" cy="306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92096B4-17D9-4BB9-A91A-C792E81EAD61}"/>
                </a:ext>
              </a:extLst>
            </p:cNvPr>
            <p:cNvCxnSpPr>
              <a:stCxn id="53" idx="6"/>
              <a:endCxn id="62" idx="2"/>
            </p:cNvCxnSpPr>
            <p:nvPr/>
          </p:nvCxnSpPr>
          <p:spPr>
            <a:xfrm flipV="1">
              <a:off x="7019512" y="1577889"/>
              <a:ext cx="212015" cy="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DFABA3-B3F3-4D95-954A-06713EC9B1BD}"/>
                </a:ext>
              </a:extLst>
            </p:cNvPr>
            <p:cNvCxnSpPr>
              <a:stCxn id="53" idx="6"/>
              <a:endCxn id="63" idx="2"/>
            </p:cNvCxnSpPr>
            <p:nvPr/>
          </p:nvCxnSpPr>
          <p:spPr>
            <a:xfrm>
              <a:off x="7019512" y="1582911"/>
              <a:ext cx="212014" cy="296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CDE9D2F-78A7-41ED-80F7-BFA515D22870}"/>
                </a:ext>
              </a:extLst>
            </p:cNvPr>
            <p:cNvCxnSpPr>
              <a:stCxn id="53" idx="6"/>
              <a:endCxn id="64" idx="2"/>
            </p:cNvCxnSpPr>
            <p:nvPr/>
          </p:nvCxnSpPr>
          <p:spPr>
            <a:xfrm>
              <a:off x="7019512" y="1582911"/>
              <a:ext cx="212014" cy="614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A14F38-F25B-404C-828D-44A1A2E471F9}"/>
                </a:ext>
              </a:extLst>
            </p:cNvPr>
            <p:cNvCxnSpPr>
              <a:stCxn id="54" idx="6"/>
              <a:endCxn id="60" idx="3"/>
            </p:cNvCxnSpPr>
            <p:nvPr/>
          </p:nvCxnSpPr>
          <p:spPr>
            <a:xfrm flipV="1">
              <a:off x="7019512" y="1018417"/>
              <a:ext cx="230150" cy="86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C14A433-3FF2-4ADD-85CD-C4DA1322EE5B}"/>
                </a:ext>
              </a:extLst>
            </p:cNvPr>
            <p:cNvCxnSpPr>
              <a:stCxn id="54" idx="6"/>
              <a:endCxn id="61" idx="2"/>
            </p:cNvCxnSpPr>
            <p:nvPr/>
          </p:nvCxnSpPr>
          <p:spPr>
            <a:xfrm flipV="1">
              <a:off x="7019512" y="1276264"/>
              <a:ext cx="212016" cy="60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636BC52-9F97-4570-BE0E-66E37BB5449B}"/>
                </a:ext>
              </a:extLst>
            </p:cNvPr>
            <p:cNvCxnSpPr>
              <a:stCxn id="54" idx="6"/>
              <a:endCxn id="62" idx="2"/>
            </p:cNvCxnSpPr>
            <p:nvPr/>
          </p:nvCxnSpPr>
          <p:spPr>
            <a:xfrm flipV="1">
              <a:off x="7019512" y="1577889"/>
              <a:ext cx="212015" cy="306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C3302C5-3075-4C75-992D-0802372065CA}"/>
                </a:ext>
              </a:extLst>
            </p:cNvPr>
            <p:cNvCxnSpPr>
              <a:stCxn id="54" idx="6"/>
              <a:endCxn id="63" idx="2"/>
            </p:cNvCxnSpPr>
            <p:nvPr/>
          </p:nvCxnSpPr>
          <p:spPr>
            <a:xfrm flipV="1">
              <a:off x="7019512" y="1879514"/>
              <a:ext cx="212014" cy="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FF8331A-979D-48D9-AAF9-11D9873FE898}"/>
                </a:ext>
              </a:extLst>
            </p:cNvPr>
            <p:cNvCxnSpPr>
              <a:stCxn id="54" idx="6"/>
              <a:endCxn id="64" idx="2"/>
            </p:cNvCxnSpPr>
            <p:nvPr/>
          </p:nvCxnSpPr>
          <p:spPr>
            <a:xfrm>
              <a:off x="7019512" y="1884536"/>
              <a:ext cx="212014" cy="312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1AEFF17-E57C-462E-890B-FD86B455E220}"/>
                </a:ext>
              </a:extLst>
            </p:cNvPr>
            <p:cNvCxnSpPr>
              <a:stCxn id="60" idx="6"/>
              <a:endCxn id="65" idx="2"/>
            </p:cNvCxnSpPr>
            <p:nvPr/>
          </p:nvCxnSpPr>
          <p:spPr>
            <a:xfrm>
              <a:off x="7355353" y="974639"/>
              <a:ext cx="233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E03C1B6-5B11-47E7-9F6E-6E52262F8BE4}"/>
                </a:ext>
              </a:extLst>
            </p:cNvPr>
            <p:cNvCxnSpPr>
              <a:stCxn id="60" idx="6"/>
              <a:endCxn id="66" idx="2"/>
            </p:cNvCxnSpPr>
            <p:nvPr/>
          </p:nvCxnSpPr>
          <p:spPr>
            <a:xfrm>
              <a:off x="7355353" y="974639"/>
              <a:ext cx="233843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691C6CE-664B-4F4A-9722-894F476F6595}"/>
                </a:ext>
              </a:extLst>
            </p:cNvPr>
            <p:cNvCxnSpPr>
              <a:stCxn id="60" idx="6"/>
              <a:endCxn id="67" idx="3"/>
            </p:cNvCxnSpPr>
            <p:nvPr/>
          </p:nvCxnSpPr>
          <p:spPr>
            <a:xfrm>
              <a:off x="7355353" y="974639"/>
              <a:ext cx="233842" cy="60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89F8333-826C-4BD1-B8BA-22E8EF9A3A47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7355353" y="974639"/>
              <a:ext cx="233841" cy="904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D44F2FD-266F-4955-AFFE-2180F6EC5F5B}"/>
                </a:ext>
              </a:extLst>
            </p:cNvPr>
            <p:cNvCxnSpPr>
              <a:stCxn id="60" idx="6"/>
              <a:endCxn id="69" idx="2"/>
            </p:cNvCxnSpPr>
            <p:nvPr/>
          </p:nvCxnSpPr>
          <p:spPr>
            <a:xfrm>
              <a:off x="7355353" y="974639"/>
              <a:ext cx="233841" cy="122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0DE557B-83C7-475E-B6EB-039374CCDDD0}"/>
                </a:ext>
              </a:extLst>
            </p:cNvPr>
            <p:cNvCxnSpPr>
              <a:stCxn id="61" idx="6"/>
              <a:endCxn id="65" idx="2"/>
            </p:cNvCxnSpPr>
            <p:nvPr/>
          </p:nvCxnSpPr>
          <p:spPr>
            <a:xfrm flipV="1">
              <a:off x="7355353" y="974639"/>
              <a:ext cx="233843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BD45657-407E-4679-9DFD-F36E9068B393}"/>
                </a:ext>
              </a:extLst>
            </p:cNvPr>
            <p:cNvCxnSpPr>
              <a:stCxn id="61" idx="6"/>
              <a:endCxn id="66" idx="2"/>
            </p:cNvCxnSpPr>
            <p:nvPr/>
          </p:nvCxnSpPr>
          <p:spPr>
            <a:xfrm>
              <a:off x="7355353" y="1276264"/>
              <a:ext cx="233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E9EFEA2-B620-4201-A8FD-F9A6EDB41B41}"/>
                </a:ext>
              </a:extLst>
            </p:cNvPr>
            <p:cNvCxnSpPr>
              <a:stCxn id="61" idx="6"/>
              <a:endCxn id="67" idx="2"/>
            </p:cNvCxnSpPr>
            <p:nvPr/>
          </p:nvCxnSpPr>
          <p:spPr>
            <a:xfrm>
              <a:off x="7355353" y="1276264"/>
              <a:ext cx="233842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1E09698-E4F4-4E3F-ACDE-2B93F21BE601}"/>
                </a:ext>
              </a:extLst>
            </p:cNvPr>
            <p:cNvCxnSpPr>
              <a:stCxn id="61" idx="6"/>
              <a:endCxn id="68" idx="2"/>
            </p:cNvCxnSpPr>
            <p:nvPr/>
          </p:nvCxnSpPr>
          <p:spPr>
            <a:xfrm>
              <a:off x="7355353" y="1276264"/>
              <a:ext cx="233841" cy="60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905451B-33F5-4635-9122-6D65DF7B08E2}"/>
                </a:ext>
              </a:extLst>
            </p:cNvPr>
            <p:cNvCxnSpPr>
              <a:stCxn id="61" idx="6"/>
              <a:endCxn id="69" idx="2"/>
            </p:cNvCxnSpPr>
            <p:nvPr/>
          </p:nvCxnSpPr>
          <p:spPr>
            <a:xfrm>
              <a:off x="7355353" y="1276264"/>
              <a:ext cx="233841" cy="92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5B1F11-68D9-4BF6-8117-F90F16C45B9D}"/>
                </a:ext>
              </a:extLst>
            </p:cNvPr>
            <p:cNvCxnSpPr>
              <a:stCxn id="62" idx="6"/>
              <a:endCxn id="65" idx="2"/>
            </p:cNvCxnSpPr>
            <p:nvPr/>
          </p:nvCxnSpPr>
          <p:spPr>
            <a:xfrm flipV="1">
              <a:off x="7355352" y="974639"/>
              <a:ext cx="233844" cy="60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4B1EA05-8912-44D6-89DE-D9F699235438}"/>
                </a:ext>
              </a:extLst>
            </p:cNvPr>
            <p:cNvCxnSpPr>
              <a:stCxn id="62" idx="6"/>
              <a:endCxn id="66" idx="2"/>
            </p:cNvCxnSpPr>
            <p:nvPr/>
          </p:nvCxnSpPr>
          <p:spPr>
            <a:xfrm flipV="1">
              <a:off x="7355352" y="1276264"/>
              <a:ext cx="233844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71EA994-5935-4681-97A6-6DE37847F612}"/>
                </a:ext>
              </a:extLst>
            </p:cNvPr>
            <p:cNvCxnSpPr>
              <a:stCxn id="62" idx="6"/>
              <a:endCxn id="67" idx="2"/>
            </p:cNvCxnSpPr>
            <p:nvPr/>
          </p:nvCxnSpPr>
          <p:spPr>
            <a:xfrm>
              <a:off x="7355352" y="1577889"/>
              <a:ext cx="233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7925AC6-5C94-4A8B-A5EA-A1521CFA545C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>
              <a:off x="7355352" y="1577889"/>
              <a:ext cx="233842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E741643-0B0B-4738-B0A4-A218FF6999D1}"/>
                </a:ext>
              </a:extLst>
            </p:cNvPr>
            <p:cNvCxnSpPr>
              <a:stCxn id="62" idx="6"/>
              <a:endCxn id="69" idx="2"/>
            </p:cNvCxnSpPr>
            <p:nvPr/>
          </p:nvCxnSpPr>
          <p:spPr>
            <a:xfrm>
              <a:off x="7355352" y="1577889"/>
              <a:ext cx="233842" cy="61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53F11F-F496-4494-B21A-85AB3FD5CA21}"/>
                </a:ext>
              </a:extLst>
            </p:cNvPr>
            <p:cNvCxnSpPr>
              <a:stCxn id="63" idx="6"/>
              <a:endCxn id="65" idx="2"/>
            </p:cNvCxnSpPr>
            <p:nvPr/>
          </p:nvCxnSpPr>
          <p:spPr>
            <a:xfrm flipV="1">
              <a:off x="7355351" y="974639"/>
              <a:ext cx="233845" cy="904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06A40A-C084-437D-BF45-D1A6CCFC9FB3}"/>
                </a:ext>
              </a:extLst>
            </p:cNvPr>
            <p:cNvCxnSpPr>
              <a:stCxn id="63" idx="6"/>
              <a:endCxn id="66" idx="2"/>
            </p:cNvCxnSpPr>
            <p:nvPr/>
          </p:nvCxnSpPr>
          <p:spPr>
            <a:xfrm flipV="1">
              <a:off x="7355351" y="1276264"/>
              <a:ext cx="233845" cy="60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F8561F4-E37A-4818-A5A0-C386AADEC6AA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 flipV="1">
              <a:off x="7355351" y="1577889"/>
              <a:ext cx="233844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9AB2F6F-B42A-4013-A1AE-DC9B8531C7CD}"/>
                </a:ext>
              </a:extLst>
            </p:cNvPr>
            <p:cNvCxnSpPr>
              <a:stCxn id="63" idx="6"/>
              <a:endCxn id="68" idx="2"/>
            </p:cNvCxnSpPr>
            <p:nvPr/>
          </p:nvCxnSpPr>
          <p:spPr>
            <a:xfrm>
              <a:off x="7355351" y="1879514"/>
              <a:ext cx="233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4B187DE-B8CC-40C6-85C5-55236A0A380B}"/>
                </a:ext>
              </a:extLst>
            </p:cNvPr>
            <p:cNvCxnSpPr>
              <a:stCxn id="63" idx="6"/>
              <a:endCxn id="69" idx="2"/>
            </p:cNvCxnSpPr>
            <p:nvPr/>
          </p:nvCxnSpPr>
          <p:spPr>
            <a:xfrm>
              <a:off x="7355351" y="1879514"/>
              <a:ext cx="233843" cy="31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80738C-27C7-4261-992E-8A3EDC3E0C93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 flipV="1">
              <a:off x="7355351" y="974639"/>
              <a:ext cx="233845" cy="122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693FFFF-34B1-4C2A-B226-BFB8EA1D708C}"/>
                </a:ext>
              </a:extLst>
            </p:cNvPr>
            <p:cNvCxnSpPr>
              <a:stCxn id="64" idx="6"/>
              <a:endCxn id="66" idx="2"/>
            </p:cNvCxnSpPr>
            <p:nvPr/>
          </p:nvCxnSpPr>
          <p:spPr>
            <a:xfrm flipV="1">
              <a:off x="7355351" y="1276264"/>
              <a:ext cx="233845" cy="92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843A31A-2F53-4E6D-AF44-69BB3B21C125}"/>
                </a:ext>
              </a:extLst>
            </p:cNvPr>
            <p:cNvCxnSpPr>
              <a:stCxn id="64" idx="6"/>
              <a:endCxn id="67" idx="2"/>
            </p:cNvCxnSpPr>
            <p:nvPr/>
          </p:nvCxnSpPr>
          <p:spPr>
            <a:xfrm flipV="1">
              <a:off x="7355351" y="1577889"/>
              <a:ext cx="233844" cy="61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051C7E0-1693-4C76-BA83-5FE2AF01B47F}"/>
                </a:ext>
              </a:extLst>
            </p:cNvPr>
            <p:cNvCxnSpPr>
              <a:stCxn id="64" idx="6"/>
              <a:endCxn id="68" idx="2"/>
            </p:cNvCxnSpPr>
            <p:nvPr/>
          </p:nvCxnSpPr>
          <p:spPr>
            <a:xfrm flipV="1">
              <a:off x="7355351" y="1879514"/>
              <a:ext cx="233843" cy="31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B4ACFA8-D075-4690-9A14-9B3DB2992AC2}"/>
                </a:ext>
              </a:extLst>
            </p:cNvPr>
            <p:cNvCxnSpPr>
              <a:stCxn id="64" idx="6"/>
              <a:endCxn id="69" idx="2"/>
            </p:cNvCxnSpPr>
            <p:nvPr/>
          </p:nvCxnSpPr>
          <p:spPr>
            <a:xfrm>
              <a:off x="7355351" y="2197359"/>
              <a:ext cx="233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A8587A8-87F9-488B-97D2-23018E13DE84}"/>
                </a:ext>
              </a:extLst>
            </p:cNvPr>
            <p:cNvCxnSpPr>
              <a:stCxn id="65" idx="6"/>
              <a:endCxn id="70" idx="2"/>
            </p:cNvCxnSpPr>
            <p:nvPr/>
          </p:nvCxnSpPr>
          <p:spPr>
            <a:xfrm>
              <a:off x="7713021" y="974639"/>
              <a:ext cx="200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6909D8B-49DA-478A-803D-4EC54B78C7D0}"/>
                </a:ext>
              </a:extLst>
            </p:cNvPr>
            <p:cNvCxnSpPr>
              <a:cxnSpLocks/>
              <a:stCxn id="65" idx="6"/>
              <a:endCxn id="71" idx="2"/>
            </p:cNvCxnSpPr>
            <p:nvPr/>
          </p:nvCxnSpPr>
          <p:spPr>
            <a:xfrm>
              <a:off x="7713021" y="974639"/>
              <a:ext cx="200887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78DA254-B050-4C05-80AE-701B525D0627}"/>
                </a:ext>
              </a:extLst>
            </p:cNvPr>
            <p:cNvCxnSpPr>
              <a:cxnSpLocks/>
              <a:stCxn id="65" idx="6"/>
              <a:endCxn id="72" idx="2"/>
            </p:cNvCxnSpPr>
            <p:nvPr/>
          </p:nvCxnSpPr>
          <p:spPr>
            <a:xfrm>
              <a:off x="7713021" y="974639"/>
              <a:ext cx="200886" cy="60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BCF0FF9-D542-4E40-AF99-B95A4A802591}"/>
                </a:ext>
              </a:extLst>
            </p:cNvPr>
            <p:cNvCxnSpPr>
              <a:cxnSpLocks/>
              <a:stCxn id="65" idx="6"/>
              <a:endCxn id="73" idx="2"/>
            </p:cNvCxnSpPr>
            <p:nvPr/>
          </p:nvCxnSpPr>
          <p:spPr>
            <a:xfrm>
              <a:off x="7713021" y="974639"/>
              <a:ext cx="200885" cy="904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D591FB0-5489-4432-91BD-00025EBFBD44}"/>
                </a:ext>
              </a:extLst>
            </p:cNvPr>
            <p:cNvCxnSpPr>
              <a:cxnSpLocks/>
              <a:stCxn id="65" idx="6"/>
              <a:endCxn id="74" idx="2"/>
            </p:cNvCxnSpPr>
            <p:nvPr/>
          </p:nvCxnSpPr>
          <p:spPr>
            <a:xfrm>
              <a:off x="7713021" y="974639"/>
              <a:ext cx="200885" cy="122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49C4D20-5459-4294-8890-95E5AB9683DD}"/>
                </a:ext>
              </a:extLst>
            </p:cNvPr>
            <p:cNvCxnSpPr>
              <a:cxnSpLocks/>
              <a:stCxn id="66" idx="6"/>
              <a:endCxn id="70" idx="2"/>
            </p:cNvCxnSpPr>
            <p:nvPr/>
          </p:nvCxnSpPr>
          <p:spPr>
            <a:xfrm flipV="1">
              <a:off x="7713021" y="974639"/>
              <a:ext cx="200887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690D022-0185-421F-9DC4-C00B72F3D1D0}"/>
                </a:ext>
              </a:extLst>
            </p:cNvPr>
            <p:cNvCxnSpPr>
              <a:cxnSpLocks/>
              <a:stCxn id="66" idx="6"/>
              <a:endCxn id="71" idx="2"/>
            </p:cNvCxnSpPr>
            <p:nvPr/>
          </p:nvCxnSpPr>
          <p:spPr>
            <a:xfrm>
              <a:off x="7713021" y="1276264"/>
              <a:ext cx="200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9371C4B-2D81-4EFC-9E20-B424DD175B81}"/>
                </a:ext>
              </a:extLst>
            </p:cNvPr>
            <p:cNvCxnSpPr>
              <a:cxnSpLocks/>
              <a:stCxn id="66" idx="6"/>
              <a:endCxn id="72" idx="3"/>
            </p:cNvCxnSpPr>
            <p:nvPr/>
          </p:nvCxnSpPr>
          <p:spPr>
            <a:xfrm>
              <a:off x="7713021" y="1276264"/>
              <a:ext cx="219020" cy="345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95A4AF4-FFF4-4441-90EF-B9F9C711139B}"/>
                </a:ext>
              </a:extLst>
            </p:cNvPr>
            <p:cNvCxnSpPr>
              <a:cxnSpLocks/>
              <a:stCxn id="66" idx="6"/>
              <a:endCxn id="73" idx="2"/>
            </p:cNvCxnSpPr>
            <p:nvPr/>
          </p:nvCxnSpPr>
          <p:spPr>
            <a:xfrm>
              <a:off x="7713021" y="1276264"/>
              <a:ext cx="200885" cy="60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2A71635-F92C-4ADA-85BC-58F0149F8A57}"/>
                </a:ext>
              </a:extLst>
            </p:cNvPr>
            <p:cNvCxnSpPr>
              <a:cxnSpLocks/>
              <a:stCxn id="66" idx="6"/>
              <a:endCxn id="74" idx="2"/>
            </p:cNvCxnSpPr>
            <p:nvPr/>
          </p:nvCxnSpPr>
          <p:spPr>
            <a:xfrm>
              <a:off x="7713021" y="1276264"/>
              <a:ext cx="200885" cy="92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1852A01-C976-4792-95BC-D180A74212EF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 flipV="1">
              <a:off x="7713020" y="974639"/>
              <a:ext cx="200888" cy="60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899DFFC-263E-4D9B-8CE1-267C526EB362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 flipV="1">
              <a:off x="7713020" y="1276264"/>
              <a:ext cx="200888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638912B-97C9-4143-8860-45F8F8593FA9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 flipV="1">
              <a:off x="7713019" y="974639"/>
              <a:ext cx="200889" cy="904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90BCEA4-59A1-4579-B06D-BC6516C22161}"/>
                </a:ext>
              </a:extLst>
            </p:cNvPr>
            <p:cNvCxnSpPr>
              <a:cxnSpLocks/>
              <a:stCxn id="67" idx="6"/>
              <a:endCxn id="72" idx="2"/>
            </p:cNvCxnSpPr>
            <p:nvPr/>
          </p:nvCxnSpPr>
          <p:spPr>
            <a:xfrm>
              <a:off x="7713020" y="1577889"/>
              <a:ext cx="200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7CD7037-2B60-4676-9296-A9B8D36A11DE}"/>
                </a:ext>
              </a:extLst>
            </p:cNvPr>
            <p:cNvCxnSpPr>
              <a:cxnSpLocks/>
              <a:stCxn id="67" idx="6"/>
              <a:endCxn id="73" idx="2"/>
            </p:cNvCxnSpPr>
            <p:nvPr/>
          </p:nvCxnSpPr>
          <p:spPr>
            <a:xfrm>
              <a:off x="7713020" y="1577889"/>
              <a:ext cx="200886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D4D7BC4-FA2B-4272-863C-B8014A31F8AE}"/>
                </a:ext>
              </a:extLst>
            </p:cNvPr>
            <p:cNvCxnSpPr>
              <a:cxnSpLocks/>
              <a:stCxn id="67" idx="6"/>
              <a:endCxn id="74" idx="2"/>
            </p:cNvCxnSpPr>
            <p:nvPr/>
          </p:nvCxnSpPr>
          <p:spPr>
            <a:xfrm>
              <a:off x="7713020" y="1577889"/>
              <a:ext cx="200886" cy="61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D19DF40-FFAD-4FA8-AB5B-FEA6A022AAF0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 flipV="1">
              <a:off x="7713019" y="1276264"/>
              <a:ext cx="200889" cy="60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995205-2C4A-42C9-B82A-A508FD8C0DA7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 flipV="1">
              <a:off x="7713019" y="1577889"/>
              <a:ext cx="200888" cy="30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E616BEA-6D97-4A82-842C-9C57382D6737}"/>
                </a:ext>
              </a:extLst>
            </p:cNvPr>
            <p:cNvCxnSpPr>
              <a:cxnSpLocks/>
              <a:stCxn id="68" idx="6"/>
              <a:endCxn id="73" idx="2"/>
            </p:cNvCxnSpPr>
            <p:nvPr/>
          </p:nvCxnSpPr>
          <p:spPr>
            <a:xfrm>
              <a:off x="7713019" y="1879514"/>
              <a:ext cx="200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E36E503-BDD0-49B0-B265-D648C3EBD4B7}"/>
                </a:ext>
              </a:extLst>
            </p:cNvPr>
            <p:cNvCxnSpPr>
              <a:cxnSpLocks/>
              <a:stCxn id="68" idx="6"/>
              <a:endCxn id="74" idx="2"/>
            </p:cNvCxnSpPr>
            <p:nvPr/>
          </p:nvCxnSpPr>
          <p:spPr>
            <a:xfrm>
              <a:off x="7713019" y="1879514"/>
              <a:ext cx="200887" cy="31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1FE2586-CCFA-4075-9722-92F3D4B099BA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 flipV="1">
              <a:off x="7713019" y="974639"/>
              <a:ext cx="200889" cy="122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A9950DD-9BF3-4AE1-9418-A400EB0ED8A9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7713019" y="1276264"/>
              <a:ext cx="200889" cy="92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6AFA297-6F10-4790-8FAE-55EAA4CA5890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 flipV="1">
              <a:off x="7713019" y="1577889"/>
              <a:ext cx="200888" cy="61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8974FFA-7478-4487-981F-99CD4EEFDDFC}"/>
                </a:ext>
              </a:extLst>
            </p:cNvPr>
            <p:cNvCxnSpPr>
              <a:cxnSpLocks/>
              <a:stCxn id="69" idx="6"/>
              <a:endCxn id="73" idx="2"/>
            </p:cNvCxnSpPr>
            <p:nvPr/>
          </p:nvCxnSpPr>
          <p:spPr>
            <a:xfrm flipV="1">
              <a:off x="7713019" y="1879514"/>
              <a:ext cx="200887" cy="31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6B08815-3F54-4001-9DC3-33D1E09B756F}"/>
                </a:ext>
              </a:extLst>
            </p:cNvPr>
            <p:cNvCxnSpPr>
              <a:cxnSpLocks/>
              <a:stCxn id="69" idx="6"/>
              <a:endCxn id="74" idx="2"/>
            </p:cNvCxnSpPr>
            <p:nvPr/>
          </p:nvCxnSpPr>
          <p:spPr>
            <a:xfrm>
              <a:off x="7713019" y="2197359"/>
              <a:ext cx="200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0C084F1-2D5C-4A51-A15C-2191D05E15F5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>
              <a:off x="8037733" y="974639"/>
              <a:ext cx="189273" cy="413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2380541-1BD4-4858-8865-5E7E9902E7B6}"/>
                </a:ext>
              </a:extLst>
            </p:cNvPr>
            <p:cNvCxnSpPr>
              <a:cxnSpLocks/>
              <a:stCxn id="76" idx="2"/>
              <a:endCxn id="70" idx="6"/>
            </p:cNvCxnSpPr>
            <p:nvPr/>
          </p:nvCxnSpPr>
          <p:spPr>
            <a:xfrm flipH="1" flipV="1">
              <a:off x="8037733" y="974639"/>
              <a:ext cx="189272" cy="715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8C27B33-278E-4CD6-A19B-97FF37B2F6AF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8037733" y="1276264"/>
              <a:ext cx="189273" cy="112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64340BE-5888-4008-B34C-8E9EEABAE9F7}"/>
                </a:ext>
              </a:extLst>
            </p:cNvPr>
            <p:cNvCxnSpPr>
              <a:cxnSpLocks/>
              <a:stCxn id="71" idx="6"/>
              <a:endCxn id="76" idx="2"/>
            </p:cNvCxnSpPr>
            <p:nvPr/>
          </p:nvCxnSpPr>
          <p:spPr>
            <a:xfrm>
              <a:off x="8037733" y="1276264"/>
              <a:ext cx="189272" cy="413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DBA7218-533B-4375-9855-6CD87E35EF27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 flipV="1">
              <a:off x="8037732" y="1388434"/>
              <a:ext cx="189274" cy="189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71C9C17-29E5-4924-A912-447916CF4D17}"/>
                </a:ext>
              </a:extLst>
            </p:cNvPr>
            <p:cNvCxnSpPr>
              <a:cxnSpLocks/>
              <a:stCxn id="72" idx="6"/>
              <a:endCxn id="76" idx="2"/>
            </p:cNvCxnSpPr>
            <p:nvPr/>
          </p:nvCxnSpPr>
          <p:spPr>
            <a:xfrm>
              <a:off x="8037732" y="1577889"/>
              <a:ext cx="189273" cy="112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075F2FA-D3BD-4A3A-8826-FF553CC698F8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 flipV="1">
              <a:off x="8037731" y="1388434"/>
              <a:ext cx="189275" cy="491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759740D-AACE-4D73-A5DE-E4B1F2F92EC0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 flipV="1">
              <a:off x="8037731" y="1690059"/>
              <a:ext cx="189274" cy="189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8943A9E-4C78-42FC-96F8-DF884540DF0E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8037731" y="1388434"/>
              <a:ext cx="189275" cy="808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511905E-B450-464D-8022-81580BE0DC15}"/>
                </a:ext>
              </a:extLst>
            </p:cNvPr>
            <p:cNvCxnSpPr>
              <a:cxnSpLocks/>
              <a:stCxn id="74" idx="6"/>
              <a:endCxn id="76" idx="2"/>
            </p:cNvCxnSpPr>
            <p:nvPr/>
          </p:nvCxnSpPr>
          <p:spPr>
            <a:xfrm flipV="1">
              <a:off x="8037731" y="1690059"/>
              <a:ext cx="189274" cy="50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Arrow: Down 277">
            <a:extLst>
              <a:ext uri="{FF2B5EF4-FFF2-40B4-BE49-F238E27FC236}">
                <a16:creationId xmlns:a16="http://schemas.microsoft.com/office/drawing/2014/main" id="{CC648EE8-AA8A-4B02-A339-7C84570263A5}"/>
              </a:ext>
            </a:extLst>
          </p:cNvPr>
          <p:cNvSpPr/>
          <p:nvPr/>
        </p:nvSpPr>
        <p:spPr>
          <a:xfrm>
            <a:off x="8993256" y="2141114"/>
            <a:ext cx="215169" cy="254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93648E1-8870-4866-95B9-9E28DB79B660}"/>
              </a:ext>
            </a:extLst>
          </p:cNvPr>
          <p:cNvCxnSpPr/>
          <p:nvPr/>
        </p:nvCxnSpPr>
        <p:spPr>
          <a:xfrm>
            <a:off x="4146550" y="2395276"/>
            <a:ext cx="150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FBD3BFAD-D122-4BAC-AC5B-56712FED7748}"/>
              </a:ext>
            </a:extLst>
          </p:cNvPr>
          <p:cNvCxnSpPr/>
          <p:nvPr/>
        </p:nvCxnSpPr>
        <p:spPr>
          <a:xfrm>
            <a:off x="4146550" y="1399685"/>
            <a:ext cx="0" cy="995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191AC09B-4442-4390-A154-BFB87EF292E6}"/>
              </a:ext>
            </a:extLst>
          </p:cNvPr>
          <p:cNvSpPr/>
          <p:nvPr/>
        </p:nvSpPr>
        <p:spPr>
          <a:xfrm>
            <a:off x="4448175" y="1897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EBA8A0C4-F6CE-4E97-B255-3CEE56FE202F}"/>
              </a:ext>
            </a:extLst>
          </p:cNvPr>
          <p:cNvSpPr/>
          <p:nvPr/>
        </p:nvSpPr>
        <p:spPr>
          <a:xfrm>
            <a:off x="4708638" y="20977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9C2182D-93C0-497A-A412-90636B926F0A}"/>
              </a:ext>
            </a:extLst>
          </p:cNvPr>
          <p:cNvSpPr/>
          <p:nvPr/>
        </p:nvSpPr>
        <p:spPr>
          <a:xfrm>
            <a:off x="4869996" y="1800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DB7DF166-53B0-4AA5-BB8C-5A2ED1A18A53}"/>
              </a:ext>
            </a:extLst>
          </p:cNvPr>
          <p:cNvSpPr/>
          <p:nvPr/>
        </p:nvSpPr>
        <p:spPr>
          <a:xfrm>
            <a:off x="5111113" y="1615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7820ECB0-9DA4-443B-8FAA-5282786208D7}"/>
              </a:ext>
            </a:extLst>
          </p:cNvPr>
          <p:cNvSpPr/>
          <p:nvPr/>
        </p:nvSpPr>
        <p:spPr>
          <a:xfrm>
            <a:off x="5047845" y="19452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5C46137-540E-46C5-84AA-1BF394A3412B}"/>
              </a:ext>
            </a:extLst>
          </p:cNvPr>
          <p:cNvSpPr/>
          <p:nvPr/>
        </p:nvSpPr>
        <p:spPr>
          <a:xfrm>
            <a:off x="5403498" y="16819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ED6B15C-7465-4109-B835-7B0909567876}"/>
              </a:ext>
            </a:extLst>
          </p:cNvPr>
          <p:cNvCxnSpPr>
            <a:cxnSpLocks/>
          </p:cNvCxnSpPr>
          <p:nvPr/>
        </p:nvCxnSpPr>
        <p:spPr>
          <a:xfrm flipV="1">
            <a:off x="4298950" y="1469694"/>
            <a:ext cx="1359371" cy="7242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3" name="Picture 292" descr="A picture containing x-ray film&#10;&#10;Description automatically generated">
            <a:extLst>
              <a:ext uri="{FF2B5EF4-FFF2-40B4-BE49-F238E27FC236}">
                <a16:creationId xmlns:a16="http://schemas.microsoft.com/office/drawing/2014/main" id="{50C5F2A4-FC2E-43AF-B38D-A37046236C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26" y="3610132"/>
            <a:ext cx="928728" cy="910154"/>
          </a:xfrm>
          <a:prstGeom prst="rect">
            <a:avLst/>
          </a:prstGeom>
        </p:spPr>
      </p:pic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CA1D919-450F-4FF3-AD39-C10D38909133}"/>
              </a:ext>
            </a:extLst>
          </p:cNvPr>
          <p:cNvGrpSpPr/>
          <p:nvPr/>
        </p:nvGrpSpPr>
        <p:grpSpPr>
          <a:xfrm>
            <a:off x="8593139" y="5385848"/>
            <a:ext cx="928368" cy="909801"/>
            <a:chOff x="9983002" y="4289017"/>
            <a:chExt cx="1457325" cy="1428179"/>
          </a:xfrm>
        </p:grpSpPr>
        <p:pic>
          <p:nvPicPr>
            <p:cNvPr id="294" name="Picture 293" descr="A picture containing x-ray film&#10;&#10;Description automatically generated">
              <a:extLst>
                <a:ext uri="{FF2B5EF4-FFF2-40B4-BE49-F238E27FC236}">
                  <a16:creationId xmlns:a16="http://schemas.microsoft.com/office/drawing/2014/main" id="{4A902B91-3D7E-4DE9-96C9-1D9B282C7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3002" y="4289017"/>
              <a:ext cx="1457325" cy="1428179"/>
            </a:xfrm>
            <a:prstGeom prst="rect">
              <a:avLst/>
            </a:prstGeom>
          </p:spPr>
        </p:pic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901BC6E2-FF83-43FE-B98E-C4D46A311242}"/>
                </a:ext>
              </a:extLst>
            </p:cNvPr>
            <p:cNvSpPr/>
            <p:nvPr/>
          </p:nvSpPr>
          <p:spPr>
            <a:xfrm>
              <a:off x="10259374" y="4795654"/>
              <a:ext cx="479425" cy="479425"/>
            </a:xfrm>
            <a:prstGeom prst="ellipse">
              <a:avLst/>
            </a:prstGeom>
            <a:solidFill>
              <a:srgbClr val="990033">
                <a:alpha val="18824"/>
              </a:srgbClr>
            </a:solidFill>
            <a:ln w="3175"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AF187820-DA83-4FDC-9C9B-7567D124A2C1}"/>
              </a:ext>
            </a:extLst>
          </p:cNvPr>
          <p:cNvSpPr txBox="1"/>
          <p:nvPr/>
        </p:nvSpPr>
        <p:spPr>
          <a:xfrm>
            <a:off x="8558989" y="3909144"/>
            <a:ext cx="102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Black-Box 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Model</a:t>
            </a:r>
          </a:p>
        </p:txBody>
      </p:sp>
      <p:sp>
        <p:nvSpPr>
          <p:cNvPr id="298" name="Arrow: Down 297">
            <a:extLst>
              <a:ext uri="{FF2B5EF4-FFF2-40B4-BE49-F238E27FC236}">
                <a16:creationId xmlns:a16="http://schemas.microsoft.com/office/drawing/2014/main" id="{7211C48E-2C2F-4A65-9179-9563AE6480A2}"/>
              </a:ext>
            </a:extLst>
          </p:cNvPr>
          <p:cNvSpPr/>
          <p:nvPr/>
        </p:nvSpPr>
        <p:spPr>
          <a:xfrm rot="16200000">
            <a:off x="8345443" y="3920333"/>
            <a:ext cx="266699" cy="3693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B2501FF7-ED5F-47E4-9FE8-0893B9CBA48C}"/>
              </a:ext>
            </a:extLst>
          </p:cNvPr>
          <p:cNvSpPr/>
          <p:nvPr/>
        </p:nvSpPr>
        <p:spPr>
          <a:xfrm rot="16200000">
            <a:off x="9555539" y="3920334"/>
            <a:ext cx="266699" cy="3693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7670227-0918-487C-8396-505167ADCE5E}"/>
              </a:ext>
            </a:extLst>
          </p:cNvPr>
          <p:cNvSpPr txBox="1"/>
          <p:nvPr/>
        </p:nvSpPr>
        <p:spPr>
          <a:xfrm>
            <a:off x="9855538" y="392508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Prediction</a:t>
            </a:r>
          </a:p>
        </p:txBody>
      </p:sp>
      <p:sp>
        <p:nvSpPr>
          <p:cNvPr id="303" name="Arrow: Down 302">
            <a:extLst>
              <a:ext uri="{FF2B5EF4-FFF2-40B4-BE49-F238E27FC236}">
                <a16:creationId xmlns:a16="http://schemas.microsoft.com/office/drawing/2014/main" id="{46B91188-582D-4683-8F47-DF00CB49FB1E}"/>
              </a:ext>
            </a:extLst>
          </p:cNvPr>
          <p:cNvSpPr/>
          <p:nvPr/>
        </p:nvSpPr>
        <p:spPr>
          <a:xfrm>
            <a:off x="8923974" y="4380567"/>
            <a:ext cx="266699" cy="79357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6E06D58-E951-4257-A5D6-E40F7ABB33FF}"/>
              </a:ext>
            </a:extLst>
          </p:cNvPr>
          <p:cNvSpPr txBox="1"/>
          <p:nvPr/>
        </p:nvSpPr>
        <p:spPr>
          <a:xfrm>
            <a:off x="8400219" y="5125888"/>
            <a:ext cx="127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Interpretation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17E5027-32A0-49C5-8367-C33AD8197B34}"/>
              </a:ext>
            </a:extLst>
          </p:cNvPr>
          <p:cNvSpPr txBox="1"/>
          <p:nvPr/>
        </p:nvSpPr>
        <p:spPr>
          <a:xfrm>
            <a:off x="9180482" y="2120833"/>
            <a:ext cx="647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Proxy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7535C120-C9E3-4E42-B0C1-6080E0683782}"/>
              </a:ext>
            </a:extLst>
          </p:cNvPr>
          <p:cNvSpPr/>
          <p:nvPr/>
        </p:nvSpPr>
        <p:spPr>
          <a:xfrm>
            <a:off x="2494577" y="4287524"/>
            <a:ext cx="1209675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doni MT" panose="02070603080606020203" pitchFamily="18" charset="0"/>
              </a:rPr>
              <a:t>Model</a:t>
            </a: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C4520EF-952E-47D0-B74C-7B31A2E5215B}"/>
              </a:ext>
            </a:extLst>
          </p:cNvPr>
          <p:cNvGrpSpPr/>
          <p:nvPr/>
        </p:nvGrpSpPr>
        <p:grpSpPr>
          <a:xfrm>
            <a:off x="4972575" y="4287523"/>
            <a:ext cx="1209675" cy="1209675"/>
            <a:chOff x="4680475" y="4287523"/>
            <a:chExt cx="1209675" cy="1209675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0C64C639-6ABF-4F69-962F-79ECEC40D041}"/>
                </a:ext>
              </a:extLst>
            </p:cNvPr>
            <p:cNvSpPr/>
            <p:nvPr/>
          </p:nvSpPr>
          <p:spPr>
            <a:xfrm>
              <a:off x="4680475" y="4287523"/>
              <a:ext cx="1209675" cy="12096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67F3327-67A8-4FC8-9DE4-C5B9547F726E}"/>
                </a:ext>
              </a:extLst>
            </p:cNvPr>
            <p:cNvSpPr/>
            <p:nvPr/>
          </p:nvSpPr>
          <p:spPr>
            <a:xfrm>
              <a:off x="5252912" y="4358557"/>
              <a:ext cx="582088" cy="196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/>
                <a:t>+3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8B6641DF-018F-4B89-AF1D-56DB0C76ECBE}"/>
                </a:ext>
              </a:extLst>
            </p:cNvPr>
            <p:cNvSpPr/>
            <p:nvPr/>
          </p:nvSpPr>
          <p:spPr>
            <a:xfrm>
              <a:off x="5252912" y="4673474"/>
              <a:ext cx="340459" cy="196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/>
                <a:t>+1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9AA7E3D-33FE-4B34-AF29-60404BFC85B4}"/>
                </a:ext>
              </a:extLst>
            </p:cNvPr>
            <p:cNvSpPr/>
            <p:nvPr/>
          </p:nvSpPr>
          <p:spPr>
            <a:xfrm>
              <a:off x="4900474" y="4956583"/>
              <a:ext cx="340459" cy="1968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900" dirty="0"/>
                <a:t>-1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85DB1AE7-16CA-474B-9A39-0B0531C8C53B}"/>
                </a:ext>
              </a:extLst>
            </p:cNvPr>
            <p:cNvSpPr/>
            <p:nvPr/>
          </p:nvSpPr>
          <p:spPr>
            <a:xfrm>
              <a:off x="4743060" y="5239693"/>
              <a:ext cx="497873" cy="1968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900" dirty="0"/>
                <a:t>-3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15752AA-3914-4D1F-A968-901412EFC41A}"/>
              </a:ext>
            </a:extLst>
          </p:cNvPr>
          <p:cNvGrpSpPr/>
          <p:nvPr/>
        </p:nvGrpSpPr>
        <p:grpSpPr>
          <a:xfrm>
            <a:off x="3839841" y="4513427"/>
            <a:ext cx="1127103" cy="541598"/>
            <a:chOff x="3547741" y="4513427"/>
            <a:chExt cx="1127103" cy="541598"/>
          </a:xfrm>
        </p:grpSpPr>
        <p:sp>
          <p:nvSpPr>
            <p:cNvPr id="323" name="Arrow: Down 322">
              <a:extLst>
                <a:ext uri="{FF2B5EF4-FFF2-40B4-BE49-F238E27FC236}">
                  <a16:creationId xmlns:a16="http://schemas.microsoft.com/office/drawing/2014/main" id="{81B73BD4-46ED-4735-BEEF-756E3270B32E}"/>
                </a:ext>
              </a:extLst>
            </p:cNvPr>
            <p:cNvSpPr/>
            <p:nvPr/>
          </p:nvSpPr>
          <p:spPr>
            <a:xfrm rot="16200000">
              <a:off x="3954559" y="4524891"/>
              <a:ext cx="266699" cy="79357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" panose="02070603080606020203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D174CB4-F215-4CDD-AEA8-9B5DF3E4685D}"/>
                </a:ext>
              </a:extLst>
            </p:cNvPr>
            <p:cNvSpPr txBox="1"/>
            <p:nvPr/>
          </p:nvSpPr>
          <p:spPr>
            <a:xfrm>
              <a:off x="3547741" y="4513427"/>
              <a:ext cx="1127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Bodoni MT" panose="02070603080606020203" pitchFamily="18" charset="0"/>
                </a:rPr>
                <a:t>Explanation</a:t>
              </a:r>
            </a:p>
          </p:txBody>
        </p:sp>
      </p:grpSp>
      <p:sp>
        <p:nvSpPr>
          <p:cNvPr id="328" name="TextBox 327">
            <a:extLst>
              <a:ext uri="{FF2B5EF4-FFF2-40B4-BE49-F238E27FC236}">
                <a16:creationId xmlns:a16="http://schemas.microsoft.com/office/drawing/2014/main" id="{15BD8E4B-C6D2-4B01-AD32-D9AA63DACD5C}"/>
              </a:ext>
            </a:extLst>
          </p:cNvPr>
          <p:cNvSpPr txBox="1"/>
          <p:nvPr/>
        </p:nvSpPr>
        <p:spPr>
          <a:xfrm>
            <a:off x="1502521" y="4169771"/>
            <a:ext cx="889411" cy="1354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Feature 1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Feature 2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Feature 3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  <a:latin typeface="Bodoni MT" panose="02070603080606020203" pitchFamily="18" charset="0"/>
              </a:rPr>
              <a:t>Feature 4</a:t>
            </a:r>
          </a:p>
        </p:txBody>
      </p:sp>
      <p:sp>
        <p:nvSpPr>
          <p:cNvPr id="329" name="Right Brace 328">
            <a:extLst>
              <a:ext uri="{FF2B5EF4-FFF2-40B4-BE49-F238E27FC236}">
                <a16:creationId xmlns:a16="http://schemas.microsoft.com/office/drawing/2014/main" id="{C3852847-0530-4ABE-B7C5-6726C24EBEA9}"/>
              </a:ext>
            </a:extLst>
          </p:cNvPr>
          <p:cNvSpPr/>
          <p:nvPr/>
        </p:nvSpPr>
        <p:spPr>
          <a:xfrm>
            <a:off x="2325462" y="4287522"/>
            <a:ext cx="125783" cy="11905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29544B94-B8F2-4C54-A8BC-79321F702F81}"/>
              </a:ext>
            </a:extLst>
          </p:cNvPr>
          <p:cNvGrpSpPr/>
          <p:nvPr/>
        </p:nvGrpSpPr>
        <p:grpSpPr>
          <a:xfrm>
            <a:off x="2783878" y="5558369"/>
            <a:ext cx="533834" cy="329512"/>
            <a:chOff x="2754246" y="5532970"/>
            <a:chExt cx="533834" cy="329512"/>
          </a:xfrm>
        </p:grpSpPr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0850D51-80CF-41E0-8BA5-9DF7C52F892D}"/>
                </a:ext>
              </a:extLst>
            </p:cNvPr>
            <p:cNvSpPr txBox="1"/>
            <p:nvPr/>
          </p:nvSpPr>
          <p:spPr>
            <a:xfrm>
              <a:off x="2774798" y="5554705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Bodoni MT" panose="02070603080606020203" pitchFamily="18" charset="0"/>
                </a:rPr>
                <a:t>Bias</a:t>
              </a:r>
            </a:p>
          </p:txBody>
        </p:sp>
        <p:sp>
          <p:nvSpPr>
            <p:cNvPr id="330" name="Right Brace 329">
              <a:extLst>
                <a:ext uri="{FF2B5EF4-FFF2-40B4-BE49-F238E27FC236}">
                  <a16:creationId xmlns:a16="http://schemas.microsoft.com/office/drawing/2014/main" id="{789F06AB-81B2-49E6-878C-363244F48823}"/>
                </a:ext>
              </a:extLst>
            </p:cNvPr>
            <p:cNvSpPr/>
            <p:nvPr/>
          </p:nvSpPr>
          <p:spPr>
            <a:xfrm rot="16200000">
              <a:off x="2958271" y="5328945"/>
              <a:ext cx="125783" cy="533834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3A5629F-8B4E-4D05-960B-7777FA56D9BB}"/>
              </a:ext>
            </a:extLst>
          </p:cNvPr>
          <p:cNvSpPr/>
          <p:nvPr/>
        </p:nvSpPr>
        <p:spPr>
          <a:xfrm>
            <a:off x="424017" y="3496948"/>
            <a:ext cx="5669784" cy="573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nochmal</a:t>
            </a:r>
            <a:r>
              <a:rPr lang="en-US" dirty="0"/>
              <a:t> </a:t>
            </a:r>
            <a:r>
              <a:rPr lang="en-US" dirty="0" err="1"/>
              <a:t>überlegen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specifisch</a:t>
            </a:r>
            <a:r>
              <a:rPr lang="en-US" dirty="0"/>
              <a:t> und local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Allgaier</dc:creator>
  <cp:lastModifiedBy>Johannes Allgaier</cp:lastModifiedBy>
  <cp:revision>1</cp:revision>
  <dcterms:created xsi:type="dcterms:W3CDTF">2021-11-16T14:05:54Z</dcterms:created>
  <dcterms:modified xsi:type="dcterms:W3CDTF">2021-11-16T16:16:33Z</dcterms:modified>
</cp:coreProperties>
</file>