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3" autoAdjust="0"/>
    <p:restoredTop sz="94660"/>
  </p:normalViewPr>
  <p:slideViewPr>
    <p:cSldViewPr snapToGrid="0">
      <p:cViewPr>
        <p:scale>
          <a:sx n="100" d="100"/>
          <a:sy n="100" d="100"/>
        </p:scale>
        <p:origin x="-8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57-4683-8713-05C80163F9C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57-4683-8713-05C80163F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57-4683-8713-05C80163F9C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05-43B7-A19E-3650EE392C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05-43B7-A19E-3650EE392C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05-43B7-A19E-3650EE392C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705-43B7-A19E-3650EE392C9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05-43B7-A19E-3650EE392C9D}"/>
                </c:ext>
              </c:extLst>
            </c:dLbl>
            <c:dLbl>
              <c:idx val="1"/>
              <c:layout>
                <c:manualLayout>
                  <c:x val="4.3441571543871786E-2"/>
                  <c:y val="0.327775263689212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05-43B7-A19E-3650EE392C9D}"/>
                </c:ext>
              </c:extLst>
            </c:dLbl>
            <c:dLbl>
              <c:idx val="2"/>
              <c:layout>
                <c:manualLayout>
                  <c:x val="-0.12741968609477689"/>
                  <c:y val="-6.871732353505376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05-43B7-A19E-3650EE392C9D}"/>
                </c:ext>
              </c:extLst>
            </c:dLbl>
            <c:dLbl>
              <c:idx val="3"/>
              <c:layout>
                <c:manualLayout>
                  <c:x val="0.22929565894154272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05-43B7-A19E-3650EE392C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Tabular</c:v>
                </c:pt>
                <c:pt idx="1">
                  <c:v>Image</c:v>
                </c:pt>
                <c:pt idx="2">
                  <c:v>Text</c:v>
                </c:pt>
                <c:pt idx="3">
                  <c:v>Audio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0.51</c:v>
                </c:pt>
                <c:pt idx="1">
                  <c:v>0.32</c:v>
                </c:pt>
                <c:pt idx="2">
                  <c:v>0.03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5-43B7-A19E-3650EE392C9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DB-4989-B5B2-2ED7CB6C660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DB-4989-B5B2-2ED7CB6C660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DB-4989-B5B2-2ED7CB6C6605}"/>
              </c:ext>
            </c:extLst>
          </c:dPt>
          <c:dLbls>
            <c:dLbl>
              <c:idx val="0"/>
              <c:layout>
                <c:manualLayout>
                  <c:x val="-3.5370109255303081E-2"/>
                  <c:y val="-4.94671407801541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DB-4989-B5B2-2ED7CB6C6605}"/>
                </c:ext>
              </c:extLst>
            </c:dLbl>
            <c:dLbl>
              <c:idx val="1"/>
              <c:layout>
                <c:manualLayout>
                  <c:x val="-8.866850832217113E-2"/>
                  <c:y val="-0.1523357446364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DB-4989-B5B2-2ED7CB6C6605}"/>
                </c:ext>
              </c:extLst>
            </c:dLbl>
            <c:dLbl>
              <c:idx val="2"/>
              <c:layout>
                <c:manualLayout>
                  <c:x val="-0.1946442291043276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DB-4989-B5B2-2ED7CB6C66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Upon request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0.21</c:v>
                </c:pt>
                <c:pt idx="1">
                  <c:v>0.75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DB-4989-B5B2-2ED7CB6C660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FF-4C59-B63A-22232C37DF0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FF-4C59-B63A-22232C37DF0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FF-4C59-B63A-22232C37DF0A}"/>
              </c:ext>
            </c:extLst>
          </c:dPt>
          <c:dLbls>
            <c:dLbl>
              <c:idx val="0"/>
              <c:layout>
                <c:manualLayout>
                  <c:x val="-1.2139134834076139E-2"/>
                  <c:y val="-2.07477730565581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FF-4C59-B63A-22232C37DF0A}"/>
                </c:ext>
              </c:extLst>
            </c:dLbl>
            <c:dLbl>
              <c:idx val="1"/>
              <c:layout>
                <c:manualLayout>
                  <c:x val="-0.24018806901844136"/>
                  <c:y val="-0.1399884014519663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FF-4C59-B63A-22232C37DF0A}"/>
                </c:ext>
              </c:extLst>
            </c:dLbl>
            <c:dLbl>
              <c:idx val="2"/>
              <c:layout>
                <c:manualLayout>
                  <c:x val="-0.1946442291043276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FF-4C59-B63A-22232C37D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Upon request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0.27</c:v>
                </c:pt>
                <c:pt idx="1">
                  <c:v>0.54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FF-4C59-B63A-22232C37DF0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5C0FE-5038-457E-8442-615724816611}" type="doc">
      <dgm:prSet loTypeId="urn:microsoft.com/office/officeart/2005/8/layout/b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FAED7F-DF44-4856-A579-82E7BAA06656}">
      <dgm:prSet phldrT="[Text]"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there a concrete medical supervised ML use case?</a:t>
          </a:r>
          <a:endParaRPr lang="en-US" sz="800" b="1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5A8D85-D394-4032-9A98-071926AACFB4}" type="parTrans" cxnId="{0B95A461-36BF-4F4B-9E72-00A3FD19FA23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22E2FE6-AC2A-4173-824B-C759706DBDE5}" type="sibTrans" cxnId="{0B95A461-36BF-4F4B-9E72-00A3FD19FA23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3B87BD3-9BD9-45AD-A2A3-373C2A49ADE0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Which XAI method is used?</a:t>
          </a:r>
        </a:p>
      </dgm:t>
    </dgm:pt>
    <dgm:pt modelId="{2182BC2B-57AB-47B0-B556-C93B3281B48D}" type="parTrans" cxnId="{CEB08778-14BB-4C75-9366-78DBD19F6922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0CB819E-98B0-437E-BE88-B975BC162663}" type="sibTrans" cxnId="{CEB08778-14BB-4C75-9366-78DBD19F6922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315AFA9-3E81-498A-AB48-865807937181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From which data type is the input?</a:t>
          </a:r>
        </a:p>
      </dgm:t>
    </dgm:pt>
    <dgm:pt modelId="{E8D2C396-2CB1-425B-B72B-2FE7594D6B21}" type="parTrans" cxnId="{EAE64016-5191-448A-9561-215F91BC863F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ABF4B38-DE5E-4FAF-9486-C9257366D710}" type="sibTrans" cxnId="{EAE64016-5191-448A-9561-215F91BC863F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1D5C863-0D4E-4C2F-BDDA-F9A790412C75}">
      <dgm:prSet custT="1"/>
      <dgm:spPr/>
      <dgm:t>
        <a:bodyPr/>
        <a:lstStyle/>
        <a:p>
          <a:r>
            <a:rPr lang="en-US" sz="75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many XAI methods can potentially be understood by patients?</a:t>
          </a:r>
        </a:p>
      </dgm:t>
    </dgm:pt>
    <dgm:pt modelId="{A8352DA2-6DE8-4048-A253-D90D119DE051}" type="parTrans" cxnId="{F745D6A8-0DCB-471A-B266-77184DB5BE99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525833-616A-413F-BB12-599FEBC7D5E9}" type="sibTrans" cxnId="{F745D6A8-0DCB-471A-B266-77184DB5BE99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E83A55E-E8B3-4340-9B8C-A25BE71893FB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well is the ML pipeline described?</a:t>
          </a:r>
        </a:p>
      </dgm:t>
    </dgm:pt>
    <dgm:pt modelId="{A451827D-A939-4187-A0BD-C7A5AB4AFE0D}" type="parTrans" cxnId="{F6D19FBE-82D2-4502-B67F-DA2025D1B4A0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4E0E688-F05A-4980-A441-A3F337C4E1F9}" type="sibTrans" cxnId="{F6D19FBE-82D2-4502-B67F-DA2025D1B4A0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B6F0A0F-598D-4DFC-9306-B7D4B0CB2C28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source code provided?</a:t>
          </a:r>
        </a:p>
      </dgm:t>
    </dgm:pt>
    <dgm:pt modelId="{0389FF44-CA09-4668-9E13-4454EE986FF4}" type="parTrans" cxnId="{9BEE7FCF-9E53-4A04-8733-70F3394E012C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E4F2B33-992C-4BBC-AF74-43A667266F68}" type="sibTrans" cxnId="{9BEE7FCF-9E53-4A04-8733-70F3394E012C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3476DE5-3BF0-4871-88A6-EDDC0416A903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data publicly available?</a:t>
          </a:r>
        </a:p>
      </dgm:t>
    </dgm:pt>
    <dgm:pt modelId="{8B6FCF01-11BD-42EA-A8F2-0FAB3514341E}" type="parTrans" cxnId="{6D561AAC-1102-4A1D-9510-A09EF8C9107B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D037EDB-F997-4C6F-8250-4175B52CFB16}" type="sibTrans" cxnId="{6D561AAC-1102-4A1D-9510-A09EF8C9107B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514EF71-A494-45F0-B814-EB45575FB87B}" type="pres">
      <dgm:prSet presAssocID="{B755C0FE-5038-457E-8442-615724816611}" presName="diagram" presStyleCnt="0">
        <dgm:presLayoutVars>
          <dgm:dir/>
          <dgm:animLvl val="lvl"/>
          <dgm:resizeHandles val="exact"/>
        </dgm:presLayoutVars>
      </dgm:prSet>
      <dgm:spPr/>
    </dgm:pt>
    <dgm:pt modelId="{7B26F946-9ECD-4119-95AA-E8A168E76E74}" type="pres">
      <dgm:prSet presAssocID="{88FAED7F-DF44-4856-A579-82E7BAA06656}" presName="compNode" presStyleCnt="0"/>
      <dgm:spPr/>
    </dgm:pt>
    <dgm:pt modelId="{47BB7A2E-29AE-46A9-9451-632E8F890482}" type="pres">
      <dgm:prSet presAssocID="{88FAED7F-DF44-4856-A579-82E7BAA06656}" presName="childRect" presStyleLbl="bgAcc1" presStyleIdx="0" presStyleCnt="7">
        <dgm:presLayoutVars>
          <dgm:bulletEnabled val="1"/>
        </dgm:presLayoutVars>
      </dgm:prSet>
      <dgm:spPr/>
    </dgm:pt>
    <dgm:pt modelId="{F1779FFD-58AF-41D7-B80E-C12D7BA7DBE4}" type="pres">
      <dgm:prSet presAssocID="{88FAED7F-DF44-4856-A579-82E7BAA0665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41E467C-FA2A-4E7F-923A-68453B9DE10F}" type="pres">
      <dgm:prSet presAssocID="{88FAED7F-DF44-4856-A579-82E7BAA06656}" presName="parentRect" presStyleLbl="alignNode1" presStyleIdx="0" presStyleCnt="7"/>
      <dgm:spPr/>
    </dgm:pt>
    <dgm:pt modelId="{0953E28A-DBB6-4CC9-99C3-A39E8AA2C84E}" type="pres">
      <dgm:prSet presAssocID="{88FAED7F-DF44-4856-A579-82E7BAA06656}" presName="adorn" presStyleLbl="fgAccFollow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1 mit einfarbiger Füllung"/>
        </a:ext>
      </dgm:extLst>
    </dgm:pt>
    <dgm:pt modelId="{6279322A-E877-4F62-B87C-0D58D40EA536}" type="pres">
      <dgm:prSet presAssocID="{422E2FE6-AC2A-4173-824B-C759706DBDE5}" presName="sibTrans" presStyleLbl="sibTrans2D1" presStyleIdx="0" presStyleCnt="0"/>
      <dgm:spPr/>
    </dgm:pt>
    <dgm:pt modelId="{243E0D0D-B479-491D-84B4-3706025E40E1}" type="pres">
      <dgm:prSet presAssocID="{A3B87BD3-9BD9-45AD-A2A3-373C2A49ADE0}" presName="compNode" presStyleCnt="0"/>
      <dgm:spPr/>
    </dgm:pt>
    <dgm:pt modelId="{15BDA9BA-F600-4CA1-B68A-1DDBE63F93D6}" type="pres">
      <dgm:prSet presAssocID="{A3B87BD3-9BD9-45AD-A2A3-373C2A49ADE0}" presName="childRect" presStyleLbl="bgAcc1" presStyleIdx="1" presStyleCnt="7">
        <dgm:presLayoutVars>
          <dgm:bulletEnabled val="1"/>
        </dgm:presLayoutVars>
      </dgm:prSet>
      <dgm:spPr/>
    </dgm:pt>
    <dgm:pt modelId="{3CC1F69E-DE51-4C14-A9CD-56EBE1271B6C}" type="pres">
      <dgm:prSet presAssocID="{A3B87BD3-9BD9-45AD-A2A3-373C2A49ADE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A200FA-EBAA-42E0-9C4F-FA75EE971E67}" type="pres">
      <dgm:prSet presAssocID="{A3B87BD3-9BD9-45AD-A2A3-373C2A49ADE0}" presName="parentRect" presStyleLbl="alignNode1" presStyleIdx="1" presStyleCnt="7"/>
      <dgm:spPr/>
    </dgm:pt>
    <dgm:pt modelId="{327EDF45-9F78-4F3D-A47F-CC4373E5049F}" type="pres">
      <dgm:prSet presAssocID="{A3B87BD3-9BD9-45AD-A2A3-373C2A49ADE0}" presName="adorn" presStyleLbl="fgAccFollow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zeichen mit einfarbiger Füllung"/>
        </a:ext>
      </dgm:extLst>
    </dgm:pt>
    <dgm:pt modelId="{9719B708-18B7-4F07-ABE6-2FC409EC398D}" type="pres">
      <dgm:prSet presAssocID="{30CB819E-98B0-437E-BE88-B975BC162663}" presName="sibTrans" presStyleLbl="sibTrans2D1" presStyleIdx="0" presStyleCnt="0"/>
      <dgm:spPr/>
    </dgm:pt>
    <dgm:pt modelId="{E5C51AAF-96C6-4FA6-AA63-6EB405ABF0CD}" type="pres">
      <dgm:prSet presAssocID="{5315AFA9-3E81-498A-AB48-865807937181}" presName="compNode" presStyleCnt="0"/>
      <dgm:spPr/>
    </dgm:pt>
    <dgm:pt modelId="{66AD7C97-049E-4EDC-93BA-49748052C690}" type="pres">
      <dgm:prSet presAssocID="{5315AFA9-3E81-498A-AB48-865807937181}" presName="childRect" presStyleLbl="bgAcc1" presStyleIdx="2" presStyleCnt="7">
        <dgm:presLayoutVars>
          <dgm:bulletEnabled val="1"/>
        </dgm:presLayoutVars>
      </dgm:prSet>
      <dgm:spPr/>
    </dgm:pt>
    <dgm:pt modelId="{77E22694-C70D-4DAC-B60B-DF525308A74D}" type="pres">
      <dgm:prSet presAssocID="{5315AFA9-3E81-498A-AB48-8658079371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C63978-036E-4A60-BF7D-41636F4AD969}" type="pres">
      <dgm:prSet presAssocID="{5315AFA9-3E81-498A-AB48-865807937181}" presName="parentRect" presStyleLbl="alignNode1" presStyleIdx="2" presStyleCnt="7"/>
      <dgm:spPr/>
    </dgm:pt>
    <dgm:pt modelId="{C0DE9972-DB47-4B38-9A7F-8A498EF2CCCA}" type="pres">
      <dgm:prSet presAssocID="{5315AFA9-3E81-498A-AB48-865807937181}" presName="adorn" presStyleLbl="fgAccFollow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3 mit einfarbiger Füllung"/>
        </a:ext>
      </dgm:extLst>
    </dgm:pt>
    <dgm:pt modelId="{27679BFA-6423-489C-83E2-A782E33A2269}" type="pres">
      <dgm:prSet presAssocID="{FABF4B38-DE5E-4FAF-9486-C9257366D710}" presName="sibTrans" presStyleLbl="sibTrans2D1" presStyleIdx="0" presStyleCnt="0"/>
      <dgm:spPr/>
    </dgm:pt>
    <dgm:pt modelId="{D8492D9B-EC0E-49D7-9637-43175995A84B}" type="pres">
      <dgm:prSet presAssocID="{11D5C863-0D4E-4C2F-BDDA-F9A790412C75}" presName="compNode" presStyleCnt="0"/>
      <dgm:spPr/>
    </dgm:pt>
    <dgm:pt modelId="{99A47A28-71D6-4C8E-AE32-C3E7024A34C5}" type="pres">
      <dgm:prSet presAssocID="{11D5C863-0D4E-4C2F-BDDA-F9A790412C75}" presName="childRect" presStyleLbl="bgAcc1" presStyleIdx="3" presStyleCnt="7">
        <dgm:presLayoutVars>
          <dgm:bulletEnabled val="1"/>
        </dgm:presLayoutVars>
      </dgm:prSet>
      <dgm:spPr/>
    </dgm:pt>
    <dgm:pt modelId="{7DCDAD1E-D9F4-4478-873A-5447757DE56E}" type="pres">
      <dgm:prSet presAssocID="{11D5C863-0D4E-4C2F-BDDA-F9A790412C7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77C263-48C9-4F0F-9253-1EC46806693C}" type="pres">
      <dgm:prSet presAssocID="{11D5C863-0D4E-4C2F-BDDA-F9A790412C75}" presName="parentRect" presStyleLbl="alignNode1" presStyleIdx="3" presStyleCnt="7"/>
      <dgm:spPr/>
    </dgm:pt>
    <dgm:pt modelId="{F8196A1C-C202-4E37-AB2E-C5BA418AB1AF}" type="pres">
      <dgm:prSet presAssocID="{11D5C863-0D4E-4C2F-BDDA-F9A790412C75}" presName="adorn" presStyleLbl="fgAccFollow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51EE38F8-5C10-481B-9C28-75A9F4483F49}" type="pres">
      <dgm:prSet presAssocID="{47525833-616A-413F-BB12-599FEBC7D5E9}" presName="sibTrans" presStyleLbl="sibTrans2D1" presStyleIdx="0" presStyleCnt="0"/>
      <dgm:spPr/>
    </dgm:pt>
    <dgm:pt modelId="{CBFFE25C-1905-419A-9DA2-0D5FBA1CDA73}" type="pres">
      <dgm:prSet presAssocID="{8E83A55E-E8B3-4340-9B8C-A25BE71893FB}" presName="compNode" presStyleCnt="0"/>
      <dgm:spPr/>
    </dgm:pt>
    <dgm:pt modelId="{E5A1F507-3EF8-49C2-8A0A-F10FBF9C0CC0}" type="pres">
      <dgm:prSet presAssocID="{8E83A55E-E8B3-4340-9B8C-A25BE71893FB}" presName="childRect" presStyleLbl="bgAcc1" presStyleIdx="4" presStyleCnt="7">
        <dgm:presLayoutVars>
          <dgm:bulletEnabled val="1"/>
        </dgm:presLayoutVars>
      </dgm:prSet>
      <dgm:spPr/>
    </dgm:pt>
    <dgm:pt modelId="{7F0A4A06-57E6-4190-99E5-02C5BED22B40}" type="pres">
      <dgm:prSet presAssocID="{8E83A55E-E8B3-4340-9B8C-A25BE71893F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054129-C598-4239-A3C9-CB97A0161F09}" type="pres">
      <dgm:prSet presAssocID="{8E83A55E-E8B3-4340-9B8C-A25BE71893FB}" presName="parentRect" presStyleLbl="alignNode1" presStyleIdx="4" presStyleCnt="7"/>
      <dgm:spPr/>
    </dgm:pt>
    <dgm:pt modelId="{E7B08088-69AB-4A1E-8886-A3120799AA45}" type="pres">
      <dgm:prSet presAssocID="{8E83A55E-E8B3-4340-9B8C-A25BE71893FB}" presName="adorn" presStyleLbl="fgAccFollow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5 mit einfarbiger Füllung"/>
        </a:ext>
      </dgm:extLst>
    </dgm:pt>
    <dgm:pt modelId="{13997FC7-A248-4D75-A663-345AC97B9209}" type="pres">
      <dgm:prSet presAssocID="{94E0E688-F05A-4980-A441-A3F337C4E1F9}" presName="sibTrans" presStyleLbl="sibTrans2D1" presStyleIdx="0" presStyleCnt="0"/>
      <dgm:spPr/>
    </dgm:pt>
    <dgm:pt modelId="{4A95A756-9BAD-42FC-8C35-412381E6000D}" type="pres">
      <dgm:prSet presAssocID="{FB6F0A0F-598D-4DFC-9306-B7D4B0CB2C28}" presName="compNode" presStyleCnt="0"/>
      <dgm:spPr/>
    </dgm:pt>
    <dgm:pt modelId="{34FF597D-6CB4-49FA-A11C-64E1FC87236B}" type="pres">
      <dgm:prSet presAssocID="{FB6F0A0F-598D-4DFC-9306-B7D4B0CB2C28}" presName="childRect" presStyleLbl="bgAcc1" presStyleIdx="5" presStyleCnt="7">
        <dgm:presLayoutVars>
          <dgm:bulletEnabled val="1"/>
        </dgm:presLayoutVars>
      </dgm:prSet>
      <dgm:spPr/>
    </dgm:pt>
    <dgm:pt modelId="{7D0CD5A8-3E9E-4B6B-B285-68AC55FE7119}" type="pres">
      <dgm:prSet presAssocID="{FB6F0A0F-598D-4DFC-9306-B7D4B0CB2C2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C50D98-2B46-4261-8787-0B4BA0866FB9}" type="pres">
      <dgm:prSet presAssocID="{FB6F0A0F-598D-4DFC-9306-B7D4B0CB2C28}" presName="parentRect" presStyleLbl="alignNode1" presStyleIdx="5" presStyleCnt="7"/>
      <dgm:spPr/>
    </dgm:pt>
    <dgm:pt modelId="{31AB7144-C528-4F98-9D50-58C200CCF90E}" type="pres">
      <dgm:prSet presAssocID="{FB6F0A0F-598D-4DFC-9306-B7D4B0CB2C28}" presName="adorn" presStyleLbl="fgAccFollow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6 mit einfarbiger Füllung"/>
        </a:ext>
      </dgm:extLst>
    </dgm:pt>
    <dgm:pt modelId="{4A7E32C6-60FC-4337-80AA-E553C1870E93}" type="pres">
      <dgm:prSet presAssocID="{2E4F2B33-992C-4BBC-AF74-43A667266F68}" presName="sibTrans" presStyleLbl="sibTrans2D1" presStyleIdx="0" presStyleCnt="0"/>
      <dgm:spPr/>
    </dgm:pt>
    <dgm:pt modelId="{23C73EE1-8445-43E8-A50B-758EACCAE095}" type="pres">
      <dgm:prSet presAssocID="{73476DE5-3BF0-4871-88A6-EDDC0416A903}" presName="compNode" presStyleCnt="0"/>
      <dgm:spPr/>
    </dgm:pt>
    <dgm:pt modelId="{6BC49E15-AC7C-49AD-8C74-DB669DD1C4BD}" type="pres">
      <dgm:prSet presAssocID="{73476DE5-3BF0-4871-88A6-EDDC0416A903}" presName="childRect" presStyleLbl="bgAcc1" presStyleIdx="6" presStyleCnt="7">
        <dgm:presLayoutVars>
          <dgm:bulletEnabled val="1"/>
        </dgm:presLayoutVars>
      </dgm:prSet>
      <dgm:spPr/>
    </dgm:pt>
    <dgm:pt modelId="{ED5A6345-0BA2-4CDD-9B5C-E56DE6650894}" type="pres">
      <dgm:prSet presAssocID="{73476DE5-3BF0-4871-88A6-EDDC0416A9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650F76-62ED-4C23-80B8-B8D9817D8694}" type="pres">
      <dgm:prSet presAssocID="{73476DE5-3BF0-4871-88A6-EDDC0416A903}" presName="parentRect" presStyleLbl="alignNode1" presStyleIdx="6" presStyleCnt="7"/>
      <dgm:spPr/>
    </dgm:pt>
    <dgm:pt modelId="{EBB01567-36C7-4B33-8C3E-A8876EB5A6C2}" type="pres">
      <dgm:prSet presAssocID="{73476DE5-3BF0-4871-88A6-EDDC0416A903}" presName="adorn" presStyleLbl="fgAccFollow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7 mit einfarbiger Füllung"/>
        </a:ext>
      </dgm:extLst>
    </dgm:pt>
  </dgm:ptLst>
  <dgm:cxnLst>
    <dgm:cxn modelId="{3EAEA400-EE4E-450C-AAE9-93D965654681}" type="presOf" srcId="{A3B87BD3-9BD9-45AD-A2A3-373C2A49ADE0}" destId="{92A200FA-EBAA-42E0-9C4F-FA75EE971E67}" srcOrd="1" destOrd="0" presId="urn:microsoft.com/office/officeart/2005/8/layout/bList2"/>
    <dgm:cxn modelId="{5321BD05-7E0D-4DC2-BE09-EDBA273F05E2}" type="presOf" srcId="{422E2FE6-AC2A-4173-824B-C759706DBDE5}" destId="{6279322A-E877-4F62-B87C-0D58D40EA536}" srcOrd="0" destOrd="0" presId="urn:microsoft.com/office/officeart/2005/8/layout/bList2"/>
    <dgm:cxn modelId="{C184DF11-1420-4336-B7FD-648A711F2A0F}" type="presOf" srcId="{11D5C863-0D4E-4C2F-BDDA-F9A790412C75}" destId="{F877C263-48C9-4F0F-9253-1EC46806693C}" srcOrd="1" destOrd="0" presId="urn:microsoft.com/office/officeart/2005/8/layout/bList2"/>
    <dgm:cxn modelId="{EAE64016-5191-448A-9561-215F91BC863F}" srcId="{B755C0FE-5038-457E-8442-615724816611}" destId="{5315AFA9-3E81-498A-AB48-865807937181}" srcOrd="2" destOrd="0" parTransId="{E8D2C396-2CB1-425B-B72B-2FE7594D6B21}" sibTransId="{FABF4B38-DE5E-4FAF-9486-C9257366D710}"/>
    <dgm:cxn modelId="{4F940F18-3EF8-4C9E-98FE-7EF44AEC9B0C}" type="presOf" srcId="{FB6F0A0F-598D-4DFC-9306-B7D4B0CB2C28}" destId="{7D0CD5A8-3E9E-4B6B-B285-68AC55FE7119}" srcOrd="0" destOrd="0" presId="urn:microsoft.com/office/officeart/2005/8/layout/bList2"/>
    <dgm:cxn modelId="{D4E58335-BAD0-4588-AB2D-3949CACB7FA3}" type="presOf" srcId="{5315AFA9-3E81-498A-AB48-865807937181}" destId="{B8C63978-036E-4A60-BF7D-41636F4AD969}" srcOrd="1" destOrd="0" presId="urn:microsoft.com/office/officeart/2005/8/layout/bList2"/>
    <dgm:cxn modelId="{0B95A461-36BF-4F4B-9E72-00A3FD19FA23}" srcId="{B755C0FE-5038-457E-8442-615724816611}" destId="{88FAED7F-DF44-4856-A579-82E7BAA06656}" srcOrd="0" destOrd="0" parTransId="{905A8D85-D394-4032-9A98-071926AACFB4}" sibTransId="{422E2FE6-AC2A-4173-824B-C759706DBDE5}"/>
    <dgm:cxn modelId="{9B458863-B452-491B-A88C-557EA822B5CF}" type="presOf" srcId="{94E0E688-F05A-4980-A441-A3F337C4E1F9}" destId="{13997FC7-A248-4D75-A663-345AC97B9209}" srcOrd="0" destOrd="0" presId="urn:microsoft.com/office/officeart/2005/8/layout/bList2"/>
    <dgm:cxn modelId="{010D7668-E8DB-4DC8-8F15-E47EE1C1CDCC}" type="presOf" srcId="{FABF4B38-DE5E-4FAF-9486-C9257366D710}" destId="{27679BFA-6423-489C-83E2-A782E33A2269}" srcOrd="0" destOrd="0" presId="urn:microsoft.com/office/officeart/2005/8/layout/bList2"/>
    <dgm:cxn modelId="{93851158-AEE6-408C-94B0-F49259195334}" type="presOf" srcId="{FB6F0A0F-598D-4DFC-9306-B7D4B0CB2C28}" destId="{DAC50D98-2B46-4261-8787-0B4BA0866FB9}" srcOrd="1" destOrd="0" presId="urn:microsoft.com/office/officeart/2005/8/layout/bList2"/>
    <dgm:cxn modelId="{CEB08778-14BB-4C75-9366-78DBD19F6922}" srcId="{B755C0FE-5038-457E-8442-615724816611}" destId="{A3B87BD3-9BD9-45AD-A2A3-373C2A49ADE0}" srcOrd="1" destOrd="0" parTransId="{2182BC2B-57AB-47B0-B556-C93B3281B48D}" sibTransId="{30CB819E-98B0-437E-BE88-B975BC162663}"/>
    <dgm:cxn modelId="{39BAF25A-3502-4AB0-A523-92CDD2198BA5}" type="presOf" srcId="{2E4F2B33-992C-4BBC-AF74-43A667266F68}" destId="{4A7E32C6-60FC-4337-80AA-E553C1870E93}" srcOrd="0" destOrd="0" presId="urn:microsoft.com/office/officeart/2005/8/layout/bList2"/>
    <dgm:cxn modelId="{A5F68983-059D-4326-B54D-32935EDD4CB8}" type="presOf" srcId="{11D5C863-0D4E-4C2F-BDDA-F9A790412C75}" destId="{7DCDAD1E-D9F4-4478-873A-5447757DE56E}" srcOrd="0" destOrd="0" presId="urn:microsoft.com/office/officeart/2005/8/layout/bList2"/>
    <dgm:cxn modelId="{46D8BB91-48CE-4C25-A89B-369C2955CE2C}" type="presOf" srcId="{88FAED7F-DF44-4856-A579-82E7BAA06656}" destId="{F1779FFD-58AF-41D7-B80E-C12D7BA7DBE4}" srcOrd="0" destOrd="0" presId="urn:microsoft.com/office/officeart/2005/8/layout/bList2"/>
    <dgm:cxn modelId="{151EBB9C-C87A-4413-BCE5-51F1101E0A95}" type="presOf" srcId="{A3B87BD3-9BD9-45AD-A2A3-373C2A49ADE0}" destId="{3CC1F69E-DE51-4C14-A9CD-56EBE1271B6C}" srcOrd="0" destOrd="0" presId="urn:microsoft.com/office/officeart/2005/8/layout/bList2"/>
    <dgm:cxn modelId="{6EAE2C9F-9CF7-459C-AF7E-2E76E1AAC3F4}" type="presOf" srcId="{47525833-616A-413F-BB12-599FEBC7D5E9}" destId="{51EE38F8-5C10-481B-9C28-75A9F4483F49}" srcOrd="0" destOrd="0" presId="urn:microsoft.com/office/officeart/2005/8/layout/bList2"/>
    <dgm:cxn modelId="{87856BA1-13E6-40A4-8CDF-0DCE399F949A}" type="presOf" srcId="{B755C0FE-5038-457E-8442-615724816611}" destId="{F514EF71-A494-45F0-B814-EB45575FB87B}" srcOrd="0" destOrd="0" presId="urn:microsoft.com/office/officeart/2005/8/layout/bList2"/>
    <dgm:cxn modelId="{F5A0D9A2-00AC-47FD-8705-9E60524AB30F}" type="presOf" srcId="{8E83A55E-E8B3-4340-9B8C-A25BE71893FB}" destId="{7F0A4A06-57E6-4190-99E5-02C5BED22B40}" srcOrd="0" destOrd="0" presId="urn:microsoft.com/office/officeart/2005/8/layout/bList2"/>
    <dgm:cxn modelId="{F745D6A8-0DCB-471A-B266-77184DB5BE99}" srcId="{B755C0FE-5038-457E-8442-615724816611}" destId="{11D5C863-0D4E-4C2F-BDDA-F9A790412C75}" srcOrd="3" destOrd="0" parTransId="{A8352DA2-6DE8-4048-A253-D90D119DE051}" sibTransId="{47525833-616A-413F-BB12-599FEBC7D5E9}"/>
    <dgm:cxn modelId="{6D561AAC-1102-4A1D-9510-A09EF8C9107B}" srcId="{B755C0FE-5038-457E-8442-615724816611}" destId="{73476DE5-3BF0-4871-88A6-EDDC0416A903}" srcOrd="6" destOrd="0" parTransId="{8B6FCF01-11BD-42EA-A8F2-0FAB3514341E}" sibTransId="{AD037EDB-F997-4C6F-8250-4175B52CFB16}"/>
    <dgm:cxn modelId="{502C6EB7-E5A8-4468-AC1B-C57EA883F1DB}" type="presOf" srcId="{8E83A55E-E8B3-4340-9B8C-A25BE71893FB}" destId="{21054129-C598-4239-A3C9-CB97A0161F09}" srcOrd="1" destOrd="0" presId="urn:microsoft.com/office/officeart/2005/8/layout/bList2"/>
    <dgm:cxn modelId="{AB4767BA-16C3-4C04-BD8D-EE308D0466E2}" type="presOf" srcId="{73476DE5-3BF0-4871-88A6-EDDC0416A903}" destId="{30650F76-62ED-4C23-80B8-B8D9817D8694}" srcOrd="1" destOrd="0" presId="urn:microsoft.com/office/officeart/2005/8/layout/bList2"/>
    <dgm:cxn modelId="{F6D19FBE-82D2-4502-B67F-DA2025D1B4A0}" srcId="{B755C0FE-5038-457E-8442-615724816611}" destId="{8E83A55E-E8B3-4340-9B8C-A25BE71893FB}" srcOrd="4" destOrd="0" parTransId="{A451827D-A939-4187-A0BD-C7A5AB4AFE0D}" sibTransId="{94E0E688-F05A-4980-A441-A3F337C4E1F9}"/>
    <dgm:cxn modelId="{9BEE7FCF-9E53-4A04-8733-70F3394E012C}" srcId="{B755C0FE-5038-457E-8442-615724816611}" destId="{FB6F0A0F-598D-4DFC-9306-B7D4B0CB2C28}" srcOrd="5" destOrd="0" parTransId="{0389FF44-CA09-4668-9E13-4454EE986FF4}" sibTransId="{2E4F2B33-992C-4BBC-AF74-43A667266F68}"/>
    <dgm:cxn modelId="{1DC387E3-F818-4EEC-94EA-A9E667DBF95D}" type="presOf" srcId="{88FAED7F-DF44-4856-A579-82E7BAA06656}" destId="{841E467C-FA2A-4E7F-923A-68453B9DE10F}" srcOrd="1" destOrd="0" presId="urn:microsoft.com/office/officeart/2005/8/layout/bList2"/>
    <dgm:cxn modelId="{8AC71CE7-FBCB-49DC-BDE4-B9D9C6655595}" type="presOf" srcId="{30CB819E-98B0-437E-BE88-B975BC162663}" destId="{9719B708-18B7-4F07-ABE6-2FC409EC398D}" srcOrd="0" destOrd="0" presId="urn:microsoft.com/office/officeart/2005/8/layout/bList2"/>
    <dgm:cxn modelId="{E11043ED-1982-44E8-8519-18827007BC5D}" type="presOf" srcId="{73476DE5-3BF0-4871-88A6-EDDC0416A903}" destId="{ED5A6345-0BA2-4CDD-9B5C-E56DE6650894}" srcOrd="0" destOrd="0" presId="urn:microsoft.com/office/officeart/2005/8/layout/bList2"/>
    <dgm:cxn modelId="{937F05EE-8A7A-4B0D-8AF0-04D4C0CF4F40}" type="presOf" srcId="{5315AFA9-3E81-498A-AB48-865807937181}" destId="{77E22694-C70D-4DAC-B60B-DF525308A74D}" srcOrd="0" destOrd="0" presId="urn:microsoft.com/office/officeart/2005/8/layout/bList2"/>
    <dgm:cxn modelId="{998D76C8-559A-466F-8B41-C3AA744FEBDE}" type="presParOf" srcId="{F514EF71-A494-45F0-B814-EB45575FB87B}" destId="{7B26F946-9ECD-4119-95AA-E8A168E76E74}" srcOrd="0" destOrd="0" presId="urn:microsoft.com/office/officeart/2005/8/layout/bList2"/>
    <dgm:cxn modelId="{A15405C5-AEE0-4E96-8F21-C8CA8AFB306B}" type="presParOf" srcId="{7B26F946-9ECD-4119-95AA-E8A168E76E74}" destId="{47BB7A2E-29AE-46A9-9451-632E8F890482}" srcOrd="0" destOrd="0" presId="urn:microsoft.com/office/officeart/2005/8/layout/bList2"/>
    <dgm:cxn modelId="{620CFC1B-E606-4D2E-8A7C-3E9AE5B7E650}" type="presParOf" srcId="{7B26F946-9ECD-4119-95AA-E8A168E76E74}" destId="{F1779FFD-58AF-41D7-B80E-C12D7BA7DBE4}" srcOrd="1" destOrd="0" presId="urn:microsoft.com/office/officeart/2005/8/layout/bList2"/>
    <dgm:cxn modelId="{DF8BF7A2-5AC5-434B-A790-41C6575BC947}" type="presParOf" srcId="{7B26F946-9ECD-4119-95AA-E8A168E76E74}" destId="{841E467C-FA2A-4E7F-923A-68453B9DE10F}" srcOrd="2" destOrd="0" presId="urn:microsoft.com/office/officeart/2005/8/layout/bList2"/>
    <dgm:cxn modelId="{72EA34DD-8BD9-45BA-A737-D1D8F88A7402}" type="presParOf" srcId="{7B26F946-9ECD-4119-95AA-E8A168E76E74}" destId="{0953E28A-DBB6-4CC9-99C3-A39E8AA2C84E}" srcOrd="3" destOrd="0" presId="urn:microsoft.com/office/officeart/2005/8/layout/bList2"/>
    <dgm:cxn modelId="{3B29A202-2776-47D7-AF18-25928EFEFF31}" type="presParOf" srcId="{F514EF71-A494-45F0-B814-EB45575FB87B}" destId="{6279322A-E877-4F62-B87C-0D58D40EA536}" srcOrd="1" destOrd="0" presId="urn:microsoft.com/office/officeart/2005/8/layout/bList2"/>
    <dgm:cxn modelId="{80F5C07A-EB64-4082-AEE5-0BAFED93E299}" type="presParOf" srcId="{F514EF71-A494-45F0-B814-EB45575FB87B}" destId="{243E0D0D-B479-491D-84B4-3706025E40E1}" srcOrd="2" destOrd="0" presId="urn:microsoft.com/office/officeart/2005/8/layout/bList2"/>
    <dgm:cxn modelId="{2745B023-4950-42DE-B4D7-4E6AF14AAC82}" type="presParOf" srcId="{243E0D0D-B479-491D-84B4-3706025E40E1}" destId="{15BDA9BA-F600-4CA1-B68A-1DDBE63F93D6}" srcOrd="0" destOrd="0" presId="urn:microsoft.com/office/officeart/2005/8/layout/bList2"/>
    <dgm:cxn modelId="{EBA96B25-E354-4CD5-82B2-23894F03A8EE}" type="presParOf" srcId="{243E0D0D-B479-491D-84B4-3706025E40E1}" destId="{3CC1F69E-DE51-4C14-A9CD-56EBE1271B6C}" srcOrd="1" destOrd="0" presId="urn:microsoft.com/office/officeart/2005/8/layout/bList2"/>
    <dgm:cxn modelId="{0BB35D41-3C17-4B95-B272-EB5E9A77D2DA}" type="presParOf" srcId="{243E0D0D-B479-491D-84B4-3706025E40E1}" destId="{92A200FA-EBAA-42E0-9C4F-FA75EE971E67}" srcOrd="2" destOrd="0" presId="urn:microsoft.com/office/officeart/2005/8/layout/bList2"/>
    <dgm:cxn modelId="{8797A422-7E35-4CAF-A71E-F88AFB02C2DC}" type="presParOf" srcId="{243E0D0D-B479-491D-84B4-3706025E40E1}" destId="{327EDF45-9F78-4F3D-A47F-CC4373E5049F}" srcOrd="3" destOrd="0" presId="urn:microsoft.com/office/officeart/2005/8/layout/bList2"/>
    <dgm:cxn modelId="{F2E6855B-2ACF-47EB-A4A9-199D6BF7B652}" type="presParOf" srcId="{F514EF71-A494-45F0-B814-EB45575FB87B}" destId="{9719B708-18B7-4F07-ABE6-2FC409EC398D}" srcOrd="3" destOrd="0" presId="urn:microsoft.com/office/officeart/2005/8/layout/bList2"/>
    <dgm:cxn modelId="{8917B6AA-9104-41AD-A56A-4368DB4C7761}" type="presParOf" srcId="{F514EF71-A494-45F0-B814-EB45575FB87B}" destId="{E5C51AAF-96C6-4FA6-AA63-6EB405ABF0CD}" srcOrd="4" destOrd="0" presId="urn:microsoft.com/office/officeart/2005/8/layout/bList2"/>
    <dgm:cxn modelId="{43B665A6-9895-4649-9B3C-612A5283C4B4}" type="presParOf" srcId="{E5C51AAF-96C6-4FA6-AA63-6EB405ABF0CD}" destId="{66AD7C97-049E-4EDC-93BA-49748052C690}" srcOrd="0" destOrd="0" presId="urn:microsoft.com/office/officeart/2005/8/layout/bList2"/>
    <dgm:cxn modelId="{EE875639-C66D-4A4E-BEA2-37569F7EC8B2}" type="presParOf" srcId="{E5C51AAF-96C6-4FA6-AA63-6EB405ABF0CD}" destId="{77E22694-C70D-4DAC-B60B-DF525308A74D}" srcOrd="1" destOrd="0" presId="urn:microsoft.com/office/officeart/2005/8/layout/bList2"/>
    <dgm:cxn modelId="{6D7A973F-68D7-4848-9C01-B9A7E7FD07E2}" type="presParOf" srcId="{E5C51AAF-96C6-4FA6-AA63-6EB405ABF0CD}" destId="{B8C63978-036E-4A60-BF7D-41636F4AD969}" srcOrd="2" destOrd="0" presId="urn:microsoft.com/office/officeart/2005/8/layout/bList2"/>
    <dgm:cxn modelId="{8D08AF00-A8BF-4EB2-92F5-FF8129CF0F80}" type="presParOf" srcId="{E5C51AAF-96C6-4FA6-AA63-6EB405ABF0CD}" destId="{C0DE9972-DB47-4B38-9A7F-8A498EF2CCCA}" srcOrd="3" destOrd="0" presId="urn:microsoft.com/office/officeart/2005/8/layout/bList2"/>
    <dgm:cxn modelId="{AF02E246-A4E2-4C8B-96D0-D5420524D7FF}" type="presParOf" srcId="{F514EF71-A494-45F0-B814-EB45575FB87B}" destId="{27679BFA-6423-489C-83E2-A782E33A2269}" srcOrd="5" destOrd="0" presId="urn:microsoft.com/office/officeart/2005/8/layout/bList2"/>
    <dgm:cxn modelId="{8CA8950D-9BA3-4EAC-896C-FD9B60744F34}" type="presParOf" srcId="{F514EF71-A494-45F0-B814-EB45575FB87B}" destId="{D8492D9B-EC0E-49D7-9637-43175995A84B}" srcOrd="6" destOrd="0" presId="urn:microsoft.com/office/officeart/2005/8/layout/bList2"/>
    <dgm:cxn modelId="{1F2673A6-BCA4-4349-8ACF-9CB80C4ED461}" type="presParOf" srcId="{D8492D9B-EC0E-49D7-9637-43175995A84B}" destId="{99A47A28-71D6-4C8E-AE32-C3E7024A34C5}" srcOrd="0" destOrd="0" presId="urn:microsoft.com/office/officeart/2005/8/layout/bList2"/>
    <dgm:cxn modelId="{1AAC84D8-033F-48E3-8571-244D5AEC5B05}" type="presParOf" srcId="{D8492D9B-EC0E-49D7-9637-43175995A84B}" destId="{7DCDAD1E-D9F4-4478-873A-5447757DE56E}" srcOrd="1" destOrd="0" presId="urn:microsoft.com/office/officeart/2005/8/layout/bList2"/>
    <dgm:cxn modelId="{1FE2E602-B67B-49BC-8423-B5F786CDCA48}" type="presParOf" srcId="{D8492D9B-EC0E-49D7-9637-43175995A84B}" destId="{F877C263-48C9-4F0F-9253-1EC46806693C}" srcOrd="2" destOrd="0" presId="urn:microsoft.com/office/officeart/2005/8/layout/bList2"/>
    <dgm:cxn modelId="{53169D36-FC88-460B-BF23-51753D522D37}" type="presParOf" srcId="{D8492D9B-EC0E-49D7-9637-43175995A84B}" destId="{F8196A1C-C202-4E37-AB2E-C5BA418AB1AF}" srcOrd="3" destOrd="0" presId="urn:microsoft.com/office/officeart/2005/8/layout/bList2"/>
    <dgm:cxn modelId="{C0F42FDA-B5D6-4DA4-B1DF-ECCEF308DE7A}" type="presParOf" srcId="{F514EF71-A494-45F0-B814-EB45575FB87B}" destId="{51EE38F8-5C10-481B-9C28-75A9F4483F49}" srcOrd="7" destOrd="0" presId="urn:microsoft.com/office/officeart/2005/8/layout/bList2"/>
    <dgm:cxn modelId="{3FE1C4DC-1178-47F5-AD88-05E7D39E44E4}" type="presParOf" srcId="{F514EF71-A494-45F0-B814-EB45575FB87B}" destId="{CBFFE25C-1905-419A-9DA2-0D5FBA1CDA73}" srcOrd="8" destOrd="0" presId="urn:microsoft.com/office/officeart/2005/8/layout/bList2"/>
    <dgm:cxn modelId="{252511AF-202E-4E7E-87A1-33B05B1DA859}" type="presParOf" srcId="{CBFFE25C-1905-419A-9DA2-0D5FBA1CDA73}" destId="{E5A1F507-3EF8-49C2-8A0A-F10FBF9C0CC0}" srcOrd="0" destOrd="0" presId="urn:microsoft.com/office/officeart/2005/8/layout/bList2"/>
    <dgm:cxn modelId="{325C472C-1F5A-4A9E-9DEA-D79D662BDAF2}" type="presParOf" srcId="{CBFFE25C-1905-419A-9DA2-0D5FBA1CDA73}" destId="{7F0A4A06-57E6-4190-99E5-02C5BED22B40}" srcOrd="1" destOrd="0" presId="urn:microsoft.com/office/officeart/2005/8/layout/bList2"/>
    <dgm:cxn modelId="{814DCD36-952C-4736-8E84-BCCDA4A58D47}" type="presParOf" srcId="{CBFFE25C-1905-419A-9DA2-0D5FBA1CDA73}" destId="{21054129-C598-4239-A3C9-CB97A0161F09}" srcOrd="2" destOrd="0" presId="urn:microsoft.com/office/officeart/2005/8/layout/bList2"/>
    <dgm:cxn modelId="{E5C46B44-60D9-47F4-B0DC-F7A3E96F58AD}" type="presParOf" srcId="{CBFFE25C-1905-419A-9DA2-0D5FBA1CDA73}" destId="{E7B08088-69AB-4A1E-8886-A3120799AA45}" srcOrd="3" destOrd="0" presId="urn:microsoft.com/office/officeart/2005/8/layout/bList2"/>
    <dgm:cxn modelId="{41CAE666-6188-4604-AA26-F8619B398280}" type="presParOf" srcId="{F514EF71-A494-45F0-B814-EB45575FB87B}" destId="{13997FC7-A248-4D75-A663-345AC97B9209}" srcOrd="9" destOrd="0" presId="urn:microsoft.com/office/officeart/2005/8/layout/bList2"/>
    <dgm:cxn modelId="{7CDA0AAF-B1D4-4C34-87D6-5482A51C3E00}" type="presParOf" srcId="{F514EF71-A494-45F0-B814-EB45575FB87B}" destId="{4A95A756-9BAD-42FC-8C35-412381E6000D}" srcOrd="10" destOrd="0" presId="urn:microsoft.com/office/officeart/2005/8/layout/bList2"/>
    <dgm:cxn modelId="{E23AABE2-C305-4785-856A-684E65581A36}" type="presParOf" srcId="{4A95A756-9BAD-42FC-8C35-412381E6000D}" destId="{34FF597D-6CB4-49FA-A11C-64E1FC87236B}" srcOrd="0" destOrd="0" presId="urn:microsoft.com/office/officeart/2005/8/layout/bList2"/>
    <dgm:cxn modelId="{874CCC0C-54F2-4FCD-80D3-2BA6336D364D}" type="presParOf" srcId="{4A95A756-9BAD-42FC-8C35-412381E6000D}" destId="{7D0CD5A8-3E9E-4B6B-B285-68AC55FE7119}" srcOrd="1" destOrd="0" presId="urn:microsoft.com/office/officeart/2005/8/layout/bList2"/>
    <dgm:cxn modelId="{9B0BB35B-A253-405E-8B74-F83DB468D695}" type="presParOf" srcId="{4A95A756-9BAD-42FC-8C35-412381E6000D}" destId="{DAC50D98-2B46-4261-8787-0B4BA0866FB9}" srcOrd="2" destOrd="0" presId="urn:microsoft.com/office/officeart/2005/8/layout/bList2"/>
    <dgm:cxn modelId="{404EE164-DB35-4B31-9661-23FA3A72D039}" type="presParOf" srcId="{4A95A756-9BAD-42FC-8C35-412381E6000D}" destId="{31AB7144-C528-4F98-9D50-58C200CCF90E}" srcOrd="3" destOrd="0" presId="urn:microsoft.com/office/officeart/2005/8/layout/bList2"/>
    <dgm:cxn modelId="{463A0D63-263A-4A87-A985-49946EC70DE2}" type="presParOf" srcId="{F514EF71-A494-45F0-B814-EB45575FB87B}" destId="{4A7E32C6-60FC-4337-80AA-E553C1870E93}" srcOrd="11" destOrd="0" presId="urn:microsoft.com/office/officeart/2005/8/layout/bList2"/>
    <dgm:cxn modelId="{049F8236-1D59-4F87-A300-4DC3AE8A5B6D}" type="presParOf" srcId="{F514EF71-A494-45F0-B814-EB45575FB87B}" destId="{23C73EE1-8445-43E8-A50B-758EACCAE095}" srcOrd="12" destOrd="0" presId="urn:microsoft.com/office/officeart/2005/8/layout/bList2"/>
    <dgm:cxn modelId="{557CC6BD-D136-4BAB-8261-A987964EA781}" type="presParOf" srcId="{23C73EE1-8445-43E8-A50B-758EACCAE095}" destId="{6BC49E15-AC7C-49AD-8C74-DB669DD1C4BD}" srcOrd="0" destOrd="0" presId="urn:microsoft.com/office/officeart/2005/8/layout/bList2"/>
    <dgm:cxn modelId="{FAAE2543-7A19-4DE1-B207-AF36BD40DE16}" type="presParOf" srcId="{23C73EE1-8445-43E8-A50B-758EACCAE095}" destId="{ED5A6345-0BA2-4CDD-9B5C-E56DE6650894}" srcOrd="1" destOrd="0" presId="urn:microsoft.com/office/officeart/2005/8/layout/bList2"/>
    <dgm:cxn modelId="{B598D631-C7A5-47F7-8FF3-F3DCC85801C6}" type="presParOf" srcId="{23C73EE1-8445-43E8-A50B-758EACCAE095}" destId="{30650F76-62ED-4C23-80B8-B8D9817D8694}" srcOrd="2" destOrd="0" presId="urn:microsoft.com/office/officeart/2005/8/layout/bList2"/>
    <dgm:cxn modelId="{1EBF1407-5B92-48A9-A1F8-1888754E69CA}" type="presParOf" srcId="{23C73EE1-8445-43E8-A50B-758EACCAE095}" destId="{EBB01567-36C7-4B33-8C3E-A8876EB5A6C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B7A2E-29AE-46A9-9451-632E8F890482}">
      <dsp:nvSpPr>
        <dsp:cNvPr id="0" name=""/>
        <dsp:cNvSpPr/>
      </dsp:nvSpPr>
      <dsp:spPr>
        <a:xfrm>
          <a:off x="4987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E467C-FA2A-4E7F-923A-68453B9DE10F}">
      <dsp:nvSpPr>
        <dsp:cNvPr id="0" name=""/>
        <dsp:cNvSpPr/>
      </dsp:nvSpPr>
      <dsp:spPr>
        <a:xfrm>
          <a:off x="4987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there a concrete medical supervised ML use case?</a:t>
          </a:r>
          <a:endParaRPr lang="en-US" sz="800" b="1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4987" y="1846877"/>
        <a:ext cx="1245465" cy="567683"/>
      </dsp:txXfrm>
    </dsp:sp>
    <dsp:sp modelId="{0953E28A-DBB6-4CC9-99C3-A39E8AA2C84E}">
      <dsp:nvSpPr>
        <dsp:cNvPr id="0" name=""/>
        <dsp:cNvSpPr/>
      </dsp:nvSpPr>
      <dsp:spPr>
        <a:xfrm>
          <a:off x="1300482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DA9BA-F600-4CA1-B68A-1DDBE63F93D6}">
      <dsp:nvSpPr>
        <dsp:cNvPr id="0" name=""/>
        <dsp:cNvSpPr/>
      </dsp:nvSpPr>
      <dsp:spPr>
        <a:xfrm>
          <a:off x="2072831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00FA-EBAA-42E0-9C4F-FA75EE971E67}">
      <dsp:nvSpPr>
        <dsp:cNvPr id="0" name=""/>
        <dsp:cNvSpPr/>
      </dsp:nvSpPr>
      <dsp:spPr>
        <a:xfrm>
          <a:off x="2072831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Which XAI method is used?</a:t>
          </a:r>
        </a:p>
      </dsp:txBody>
      <dsp:txXfrm>
        <a:off x="2072831" y="1846877"/>
        <a:ext cx="1245465" cy="567683"/>
      </dsp:txXfrm>
    </dsp:sp>
    <dsp:sp modelId="{327EDF45-9F78-4F3D-A47F-CC4373E5049F}">
      <dsp:nvSpPr>
        <dsp:cNvPr id="0" name=""/>
        <dsp:cNvSpPr/>
      </dsp:nvSpPr>
      <dsp:spPr>
        <a:xfrm>
          <a:off x="3368327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D7C97-049E-4EDC-93BA-49748052C690}">
      <dsp:nvSpPr>
        <dsp:cNvPr id="0" name=""/>
        <dsp:cNvSpPr/>
      </dsp:nvSpPr>
      <dsp:spPr>
        <a:xfrm>
          <a:off x="4140676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63978-036E-4A60-BF7D-41636F4AD969}">
      <dsp:nvSpPr>
        <dsp:cNvPr id="0" name=""/>
        <dsp:cNvSpPr/>
      </dsp:nvSpPr>
      <dsp:spPr>
        <a:xfrm>
          <a:off x="4140676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From which data type is the input?</a:t>
          </a:r>
        </a:p>
      </dsp:txBody>
      <dsp:txXfrm>
        <a:off x="4140676" y="1846877"/>
        <a:ext cx="1245465" cy="567683"/>
      </dsp:txXfrm>
    </dsp:sp>
    <dsp:sp modelId="{C0DE9972-DB47-4B38-9A7F-8A498EF2CCCA}">
      <dsp:nvSpPr>
        <dsp:cNvPr id="0" name=""/>
        <dsp:cNvSpPr/>
      </dsp:nvSpPr>
      <dsp:spPr>
        <a:xfrm>
          <a:off x="5436171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47A28-71D6-4C8E-AE32-C3E7024A34C5}">
      <dsp:nvSpPr>
        <dsp:cNvPr id="0" name=""/>
        <dsp:cNvSpPr/>
      </dsp:nvSpPr>
      <dsp:spPr>
        <a:xfrm>
          <a:off x="6208520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7C263-48C9-4F0F-9253-1EC46806693C}">
      <dsp:nvSpPr>
        <dsp:cNvPr id="0" name=""/>
        <dsp:cNvSpPr/>
      </dsp:nvSpPr>
      <dsp:spPr>
        <a:xfrm>
          <a:off x="6208520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many XAI methods can potentially be understood by patients?</a:t>
          </a:r>
        </a:p>
      </dsp:txBody>
      <dsp:txXfrm>
        <a:off x="6208520" y="1846877"/>
        <a:ext cx="1245465" cy="567683"/>
      </dsp:txXfrm>
    </dsp:sp>
    <dsp:sp modelId="{F8196A1C-C202-4E37-AB2E-C5BA418AB1AF}">
      <dsp:nvSpPr>
        <dsp:cNvPr id="0" name=""/>
        <dsp:cNvSpPr/>
      </dsp:nvSpPr>
      <dsp:spPr>
        <a:xfrm>
          <a:off x="7504016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1F507-3EF8-49C2-8A0A-F10FBF9C0CC0}">
      <dsp:nvSpPr>
        <dsp:cNvPr id="0" name=""/>
        <dsp:cNvSpPr/>
      </dsp:nvSpPr>
      <dsp:spPr>
        <a:xfrm>
          <a:off x="1038909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54129-C598-4239-A3C9-CB97A0161F09}">
      <dsp:nvSpPr>
        <dsp:cNvPr id="0" name=""/>
        <dsp:cNvSpPr/>
      </dsp:nvSpPr>
      <dsp:spPr>
        <a:xfrm>
          <a:off x="1038909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well is the ML pipeline described?</a:t>
          </a:r>
        </a:p>
      </dsp:txBody>
      <dsp:txXfrm>
        <a:off x="1038909" y="4182815"/>
        <a:ext cx="1245465" cy="567683"/>
      </dsp:txXfrm>
    </dsp:sp>
    <dsp:sp modelId="{E7B08088-69AB-4A1E-8886-A3120799AA45}">
      <dsp:nvSpPr>
        <dsp:cNvPr id="0" name=""/>
        <dsp:cNvSpPr/>
      </dsp:nvSpPr>
      <dsp:spPr>
        <a:xfrm>
          <a:off x="2334405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F597D-6CB4-49FA-A11C-64E1FC87236B}">
      <dsp:nvSpPr>
        <dsp:cNvPr id="0" name=""/>
        <dsp:cNvSpPr/>
      </dsp:nvSpPr>
      <dsp:spPr>
        <a:xfrm>
          <a:off x="3106754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50D98-2B46-4261-8787-0B4BA0866FB9}">
      <dsp:nvSpPr>
        <dsp:cNvPr id="0" name=""/>
        <dsp:cNvSpPr/>
      </dsp:nvSpPr>
      <dsp:spPr>
        <a:xfrm>
          <a:off x="3106754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source code provided?</a:t>
          </a:r>
        </a:p>
      </dsp:txBody>
      <dsp:txXfrm>
        <a:off x="3106754" y="4182815"/>
        <a:ext cx="1245465" cy="567683"/>
      </dsp:txXfrm>
    </dsp:sp>
    <dsp:sp modelId="{31AB7144-C528-4F98-9D50-58C200CCF90E}">
      <dsp:nvSpPr>
        <dsp:cNvPr id="0" name=""/>
        <dsp:cNvSpPr/>
      </dsp:nvSpPr>
      <dsp:spPr>
        <a:xfrm>
          <a:off x="4402249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49E15-AC7C-49AD-8C74-DB669DD1C4BD}">
      <dsp:nvSpPr>
        <dsp:cNvPr id="0" name=""/>
        <dsp:cNvSpPr/>
      </dsp:nvSpPr>
      <dsp:spPr>
        <a:xfrm>
          <a:off x="5174598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0F76-62ED-4C23-80B8-B8D9817D8694}">
      <dsp:nvSpPr>
        <dsp:cNvPr id="0" name=""/>
        <dsp:cNvSpPr/>
      </dsp:nvSpPr>
      <dsp:spPr>
        <a:xfrm>
          <a:off x="5174598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data publicly available?</a:t>
          </a:r>
        </a:p>
      </dsp:txBody>
      <dsp:txXfrm>
        <a:off x="5174598" y="4182815"/>
        <a:ext cx="1245465" cy="567683"/>
      </dsp:txXfrm>
    </dsp:sp>
    <dsp:sp modelId="{EBB01567-36C7-4B33-8C3E-A8876EB5A6C2}">
      <dsp:nvSpPr>
        <dsp:cNvPr id="0" name=""/>
        <dsp:cNvSpPr/>
      </dsp:nvSpPr>
      <dsp:spPr>
        <a:xfrm>
          <a:off x="6470093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58BEF-A7F9-4B6C-825B-A85B1E824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7B763-F895-4948-ADFC-C9147E503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B07C3-95AB-4743-87C2-E9FBDE73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3F3E7-188D-4A3E-B4C2-C80A41E4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0666B-AAF9-4785-AD16-FDEB95DB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B518E-E82E-44F4-A2DB-D8A8CC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88DB-A788-49A0-B1A3-2279736A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3584F-18D0-49B6-9DB6-213AAB94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454E9-3237-4711-AAB6-C0E5A81D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8519-DE34-400E-AB6D-E64BBE7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82A581-AE7F-42AA-B40A-DE9E7F6BD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8B1588-C288-4490-8A2D-9BD55919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D9B57-6A74-4AE2-A8B5-240464A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CD9D0-FE2F-4332-9E62-1DA06518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0FBF7-402A-441A-AE59-51E522E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A9E2-DAD0-4BA3-85D2-6950BA1D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CF740-5D95-445A-90F4-34E72DB6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C2DFF-2A55-41A0-9765-249A969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76152-025E-4BBC-A70B-27AED08E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B41B1-F4DB-4DBE-A805-AEDFB22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A79B0-F346-4D36-B5C5-D3AB9930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4F73B-EBCB-478A-83B7-D21EAD30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B08D-5F0E-4B13-AC46-32E4BEA5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2B182-3750-452C-B3A8-A5D33CA3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320EB-71C4-4BF8-90E0-CE77074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B9E8D-AF3A-4A0E-948F-6A025CD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C35AC-102C-4A04-A891-A6068FB9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EA911-87E1-49A8-8D6F-BDB308D4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B8E6D0-3893-4CB6-AF4E-92995F55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96ED79-2FCC-4D00-9504-9D22BA8D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A0574-DD9A-4BDB-8E15-61B0C954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3A074-7D42-41A8-8913-254E688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8158D-A0BD-4DFE-886C-3656718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B02FF-4A83-4175-A72D-6C0AD0637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395919-2A09-4971-BBD8-B54BCE90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7574CD-E9A9-4A72-9CFE-36D7EF1FC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475C65-993F-4D78-B6A4-4618B64A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420A77-F290-48DB-AF25-F7896360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6F5A99-C54A-45E8-BC0E-8C86A25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A05-04D7-400E-89EA-F341F4F3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65D08D-DBCF-4ABF-ADD2-C340DA30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4821DD-778B-4A0A-A03C-37F9EE91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BB141-467E-4A48-8CC2-25F1CEA0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CB4C33-DBA7-4279-9BA8-4242319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F9E90-5389-4F2F-B5DB-8B0932F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CD2473-C28C-4332-9F77-34C344C1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05F76-8966-4BC4-AA76-6891358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F2EEE-6696-435A-A1AB-B01BD865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29733E-21B0-4F8A-BDD5-41FBD528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618C6-A672-4C6F-A0EE-619E349B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94382-960F-4089-AF3B-E9E5E80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B657C-9224-45ED-A00F-EA6B2FA5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9D97D-8363-4000-8978-448FFE07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1D30A2-9225-4132-AC7F-1834F260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AEF7F4-1D50-44AD-B14B-E7352448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2DA49-CAD6-4EAE-BF90-63A92C7D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33683-C793-4973-B309-A32FBE7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03AEF-33BF-454A-9BD3-2F4D4F7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573DD9-ACFD-4C85-ADA3-DA287076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CC497-25EB-49AF-AE81-492F8091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A0214-EF73-4A50-9CBD-15C780B4F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6E2F-4352-400F-B512-12354A0B3E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C8632-72F7-4D1B-9EDD-DBFA4F7BF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C4E3E-3542-42FF-ACBD-58ECCB0E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1A8E-A2F8-450C-B9B6-D39C93FE74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hart" Target="../charts/chart4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391C515-25FD-4178-A170-04590729F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0501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7C671EE-71C6-44D4-B36B-439BFB57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26923"/>
              </p:ext>
            </p:extLst>
          </p:nvPr>
        </p:nvGraphicFramePr>
        <p:xfrm>
          <a:off x="1895911" y="1325461"/>
          <a:ext cx="2021747" cy="1121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96B041B-8EAC-496C-84D8-89DF8D80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89612"/>
              </p:ext>
            </p:extLst>
          </p:nvPr>
        </p:nvGraphicFramePr>
        <p:xfrm>
          <a:off x="4170226" y="1325461"/>
          <a:ext cx="1538424" cy="1249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24">
                  <a:extLst>
                    <a:ext uri="{9D8B030D-6E8A-4147-A177-3AD203B41FA5}">
                      <a16:colId xmlns:a16="http://schemas.microsoft.com/office/drawing/2014/main" val="2189163209"/>
                    </a:ext>
                  </a:extLst>
                </a:gridCol>
              </a:tblGrid>
              <a:tr h="25589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Top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28712"/>
                  </a:ext>
                </a:extLst>
              </a:tr>
              <a:tr h="25589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SHAP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493101"/>
                  </a:ext>
                </a:extLst>
              </a:tr>
              <a:tr h="25589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LIME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0261"/>
                  </a:ext>
                </a:extLst>
              </a:tr>
              <a:tr h="42649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US" sz="9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Intrinsic Interpretable</a:t>
                      </a:r>
                      <a:endParaRPr lang="en-US" sz="12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4911"/>
                  </a:ext>
                </a:extLst>
              </a:tr>
            </a:tbl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9098414-6B6D-44BC-BC7E-10741A31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970312"/>
              </p:ext>
            </p:extLst>
          </p:nvPr>
        </p:nvGraphicFramePr>
        <p:xfrm>
          <a:off x="5645791" y="1325461"/>
          <a:ext cx="2775360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C407BB33-D322-442F-AB1F-0D224A9BBBEB}"/>
              </a:ext>
            </a:extLst>
          </p:cNvPr>
          <p:cNvSpPr txBox="1"/>
          <p:nvPr/>
        </p:nvSpPr>
        <p:spPr>
          <a:xfrm>
            <a:off x="8322811" y="1563153"/>
            <a:ext cx="187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Our estimation:</a:t>
            </a:r>
          </a:p>
          <a:p>
            <a:r>
              <a:rPr lang="en-US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Only 16 </a:t>
            </a:r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% 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patients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1ED746-4A62-402C-A56E-06EFD5C9B938}"/>
              </a:ext>
            </a:extLst>
          </p:cNvPr>
          <p:cNvSpPr txBox="1"/>
          <p:nvPr/>
        </p:nvSpPr>
        <p:spPr>
          <a:xfrm>
            <a:off x="3109055" y="3844955"/>
            <a:ext cx="187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 average, </a:t>
            </a:r>
          </a:p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2.15</a:t>
            </a:r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 of 3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a positive trend 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better descriptions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CE434B48-EE17-476C-9ABA-80A19DE3B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171664"/>
              </p:ext>
            </p:extLst>
          </p:nvPr>
        </p:nvGraphicFramePr>
        <p:xfrm>
          <a:off x="4790114" y="3617670"/>
          <a:ext cx="2692867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8D65963-7DB5-4487-85BF-7B7562B4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434502"/>
              </p:ext>
            </p:extLst>
          </p:nvPr>
        </p:nvGraphicFramePr>
        <p:xfrm>
          <a:off x="7208008" y="3617670"/>
          <a:ext cx="2229607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B2EFBEA8-3FA8-4E5C-9CA8-818734F7FD55}"/>
              </a:ext>
            </a:extLst>
          </p:cNvPr>
          <p:cNvSpPr/>
          <p:nvPr/>
        </p:nvSpPr>
        <p:spPr>
          <a:xfrm>
            <a:off x="3329473" y="2650315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958D23B-6DFE-4A3F-800C-35427608C7CC}"/>
              </a:ext>
            </a:extLst>
          </p:cNvPr>
          <p:cNvSpPr/>
          <p:nvPr/>
        </p:nvSpPr>
        <p:spPr>
          <a:xfrm>
            <a:off x="5393223" y="2650124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2CAEF5-2358-411E-BE49-FF7C5E70594C}"/>
              </a:ext>
            </a:extLst>
          </p:cNvPr>
          <p:cNvSpPr/>
          <p:nvPr/>
        </p:nvSpPr>
        <p:spPr>
          <a:xfrm>
            <a:off x="7457118" y="2650124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2404CE-0240-4084-B620-CDCE06683126}"/>
              </a:ext>
            </a:extLst>
          </p:cNvPr>
          <p:cNvSpPr/>
          <p:nvPr/>
        </p:nvSpPr>
        <p:spPr>
          <a:xfrm>
            <a:off x="9539889" y="2650871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213FA3-F0A8-42BE-A66B-BF9D090D5F04}"/>
              </a:ext>
            </a:extLst>
          </p:cNvPr>
          <p:cNvSpPr/>
          <p:nvPr/>
        </p:nvSpPr>
        <p:spPr>
          <a:xfrm>
            <a:off x="4357708" y="4976907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02FA81-061D-4D23-9FF7-043D03F18CF0}"/>
              </a:ext>
            </a:extLst>
          </p:cNvPr>
          <p:cNvSpPr/>
          <p:nvPr/>
        </p:nvSpPr>
        <p:spPr>
          <a:xfrm>
            <a:off x="6425479" y="4976907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03DBADD-C6E6-4F18-8992-38123E478325}"/>
              </a:ext>
            </a:extLst>
          </p:cNvPr>
          <p:cNvSpPr/>
          <p:nvPr/>
        </p:nvSpPr>
        <p:spPr>
          <a:xfrm>
            <a:off x="8493250" y="4977406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CMU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Allgaier</dc:creator>
  <cp:lastModifiedBy>Johannes Allgaier</cp:lastModifiedBy>
  <cp:revision>9</cp:revision>
  <dcterms:created xsi:type="dcterms:W3CDTF">2022-08-18T15:26:10Z</dcterms:created>
  <dcterms:modified xsi:type="dcterms:W3CDTF">2022-09-22T14:42:36Z</dcterms:modified>
</cp:coreProperties>
</file>