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15F0E-C1C2-4430-B6A7-F2FFAC97A73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58238D7-E74F-4423-A94B-B71561329738}">
      <dgm:prSet phldrT="[Text]" custT="1"/>
      <dgm:spPr/>
      <dgm:t>
        <a:bodyPr/>
        <a:lstStyle/>
        <a:p>
          <a:r>
            <a:rPr lang="en-US" sz="2000" b="1" dirty="0">
              <a:latin typeface="Bodoni MT" panose="02070603080606020203" pitchFamily="18" charset="0"/>
            </a:rPr>
            <a:t>2568</a:t>
          </a:r>
          <a:r>
            <a:rPr lang="en-US" sz="1000" dirty="0">
              <a:latin typeface="Bodoni MT" panose="02070603080606020203" pitchFamily="18" charset="0"/>
            </a:rPr>
            <a:t> </a:t>
          </a:r>
        </a:p>
        <a:p>
          <a:r>
            <a:rPr lang="en-US" sz="1000" dirty="0">
              <a:latin typeface="Bodoni MT" panose="02070603080606020203" pitchFamily="18" charset="0"/>
            </a:rPr>
            <a:t>references imported for screening</a:t>
          </a:r>
        </a:p>
      </dgm:t>
    </dgm:pt>
    <dgm:pt modelId="{6A0EAA4A-52A0-44FB-9546-84CD2E880CDF}" type="parTrans" cxnId="{DB147290-445E-42BB-A81C-9A37299F5B47}">
      <dgm:prSet/>
      <dgm:spPr/>
      <dgm:t>
        <a:bodyPr/>
        <a:lstStyle/>
        <a:p>
          <a:endParaRPr lang="en-US">
            <a:latin typeface="Bodoni MT" panose="02070603080606020203" pitchFamily="18" charset="0"/>
          </a:endParaRPr>
        </a:p>
      </dgm:t>
    </dgm:pt>
    <dgm:pt modelId="{86B24066-FA7B-44F6-9E1C-A634C0C9EF7C}" type="sibTrans" cxnId="{DB147290-445E-42BB-A81C-9A37299F5B47}">
      <dgm:prSet/>
      <dgm:spPr/>
      <dgm:t>
        <a:bodyPr/>
        <a:lstStyle/>
        <a:p>
          <a:endParaRPr lang="en-US">
            <a:latin typeface="Bodoni MT" panose="02070603080606020203" pitchFamily="18" charset="0"/>
          </a:endParaRPr>
        </a:p>
      </dgm:t>
    </dgm:pt>
    <dgm:pt modelId="{E77E0608-80C9-4293-8CD2-6B04DE83409C}">
      <dgm:prSet phldrT="[Text]" custT="1"/>
      <dgm:spPr/>
      <dgm:t>
        <a:bodyPr/>
        <a:lstStyle/>
        <a:p>
          <a:r>
            <a:rPr lang="en-US" sz="1000" dirty="0">
              <a:latin typeface="Bodoni MT" panose="02070603080606020203" pitchFamily="18" charset="0"/>
            </a:rPr>
            <a:t>4 duplicates removed</a:t>
          </a:r>
        </a:p>
      </dgm:t>
    </dgm:pt>
    <dgm:pt modelId="{CB692754-ED6C-41A1-8625-ECA7B0CDB238}" type="parTrans" cxnId="{D57D1AB7-E435-4951-8BD5-C61C60B9C81C}">
      <dgm:prSet/>
      <dgm:spPr/>
      <dgm:t>
        <a:bodyPr/>
        <a:lstStyle/>
        <a:p>
          <a:endParaRPr lang="en-US">
            <a:latin typeface="Bodoni MT" panose="02070603080606020203" pitchFamily="18" charset="0"/>
          </a:endParaRPr>
        </a:p>
      </dgm:t>
    </dgm:pt>
    <dgm:pt modelId="{2162E976-B723-4CE0-A88A-EB2FBD3DB60E}" type="sibTrans" cxnId="{D57D1AB7-E435-4951-8BD5-C61C60B9C81C}">
      <dgm:prSet/>
      <dgm:spPr/>
      <dgm:t>
        <a:bodyPr/>
        <a:lstStyle/>
        <a:p>
          <a:endParaRPr lang="en-US">
            <a:latin typeface="Bodoni MT" panose="02070603080606020203" pitchFamily="18" charset="0"/>
          </a:endParaRPr>
        </a:p>
      </dgm:t>
    </dgm:pt>
    <dgm:pt modelId="{5E813B8B-CA9F-4A4A-A827-6EF1EC5201C8}">
      <dgm:prSet phldrT="[Text]" custT="1"/>
      <dgm:spPr/>
      <dgm:t>
        <a:bodyPr/>
        <a:lstStyle/>
        <a:p>
          <a:r>
            <a:rPr lang="en-US" sz="2000" b="1" dirty="0">
              <a:latin typeface="Bodoni MT" panose="02070603080606020203" pitchFamily="18" charset="0"/>
            </a:rPr>
            <a:t>2564</a:t>
          </a:r>
          <a:r>
            <a:rPr lang="en-US" sz="1000" dirty="0">
              <a:latin typeface="Bodoni MT" panose="02070603080606020203" pitchFamily="18" charset="0"/>
            </a:rPr>
            <a:t> </a:t>
          </a:r>
        </a:p>
        <a:p>
          <a:r>
            <a:rPr lang="en-US" sz="1000" dirty="0">
              <a:latin typeface="Bodoni MT" panose="02070603080606020203" pitchFamily="18" charset="0"/>
            </a:rPr>
            <a:t>studies screened against title and abstract</a:t>
          </a:r>
        </a:p>
      </dgm:t>
    </dgm:pt>
    <dgm:pt modelId="{58DCE214-FC8C-4EE0-9B43-C9BB31836B74}" type="parTrans" cxnId="{5BCA4328-2E72-4572-8A65-1B09192BB03C}">
      <dgm:prSet/>
      <dgm:spPr/>
      <dgm:t>
        <a:bodyPr/>
        <a:lstStyle/>
        <a:p>
          <a:endParaRPr lang="en-US">
            <a:latin typeface="Bodoni MT" panose="02070603080606020203" pitchFamily="18" charset="0"/>
          </a:endParaRPr>
        </a:p>
      </dgm:t>
    </dgm:pt>
    <dgm:pt modelId="{39F5DBEC-F85A-4BE9-B98B-3C9A98243099}" type="sibTrans" cxnId="{5BCA4328-2E72-4572-8A65-1B09192BB03C}">
      <dgm:prSet/>
      <dgm:spPr/>
      <dgm:t>
        <a:bodyPr/>
        <a:lstStyle/>
        <a:p>
          <a:endParaRPr lang="en-US">
            <a:latin typeface="Bodoni MT" panose="02070603080606020203" pitchFamily="18" charset="0"/>
          </a:endParaRPr>
        </a:p>
      </dgm:t>
    </dgm:pt>
    <dgm:pt modelId="{8D0365F7-453A-4002-9948-18E5EB6DC029}">
      <dgm:prSet phldrT="[Text]" custT="1"/>
      <dgm:spPr/>
      <dgm:t>
        <a:bodyPr/>
        <a:lstStyle/>
        <a:p>
          <a:r>
            <a:rPr lang="en-US" sz="1000" dirty="0">
              <a:latin typeface="Bodoni MT" panose="02070603080606020203" pitchFamily="18" charset="0"/>
            </a:rPr>
            <a:t>1954 studies excluded</a:t>
          </a:r>
        </a:p>
      </dgm:t>
    </dgm:pt>
    <dgm:pt modelId="{07BFB033-D595-4D91-885A-773D6F2CD47B}" type="parTrans" cxnId="{5A336B28-242C-480D-9A9E-29E0F72E7728}">
      <dgm:prSet/>
      <dgm:spPr/>
      <dgm:t>
        <a:bodyPr/>
        <a:lstStyle/>
        <a:p>
          <a:endParaRPr lang="en-US">
            <a:latin typeface="Bodoni MT" panose="02070603080606020203" pitchFamily="18" charset="0"/>
          </a:endParaRPr>
        </a:p>
      </dgm:t>
    </dgm:pt>
    <dgm:pt modelId="{896D9EBE-8E33-4CD7-BD2C-10BC27DAF13E}" type="sibTrans" cxnId="{5A336B28-242C-480D-9A9E-29E0F72E7728}">
      <dgm:prSet/>
      <dgm:spPr/>
      <dgm:t>
        <a:bodyPr/>
        <a:lstStyle/>
        <a:p>
          <a:endParaRPr lang="en-US">
            <a:latin typeface="Bodoni MT" panose="02070603080606020203" pitchFamily="18" charset="0"/>
          </a:endParaRPr>
        </a:p>
      </dgm:t>
    </dgm:pt>
    <dgm:pt modelId="{451F3664-1887-4073-8260-9FC7F369F14A}">
      <dgm:prSet phldrT="[Text]" custT="1"/>
      <dgm:spPr/>
      <dgm:t>
        <a:bodyPr/>
        <a:lstStyle/>
        <a:p>
          <a:r>
            <a:rPr lang="en-US" sz="2000" b="1" dirty="0">
              <a:latin typeface="Bodoni MT" panose="02070603080606020203" pitchFamily="18" charset="0"/>
            </a:rPr>
            <a:t>610</a:t>
          </a:r>
          <a:r>
            <a:rPr lang="en-US" sz="1000" dirty="0">
              <a:latin typeface="Bodoni MT" panose="02070603080606020203" pitchFamily="18" charset="0"/>
            </a:rPr>
            <a:t> </a:t>
          </a:r>
        </a:p>
        <a:p>
          <a:r>
            <a:rPr lang="en-US" sz="1000" dirty="0">
              <a:latin typeface="Bodoni MT" panose="02070603080606020203" pitchFamily="18" charset="0"/>
            </a:rPr>
            <a:t>studies assessed for full-text eligibility</a:t>
          </a:r>
        </a:p>
      </dgm:t>
    </dgm:pt>
    <dgm:pt modelId="{EFD6ADAF-18A5-4F29-8409-B7C6B60F1877}" type="parTrans" cxnId="{309C8A64-A122-4CD9-83C7-8A542092252A}">
      <dgm:prSet/>
      <dgm:spPr/>
      <dgm:t>
        <a:bodyPr/>
        <a:lstStyle/>
        <a:p>
          <a:endParaRPr lang="en-US">
            <a:latin typeface="Bodoni MT" panose="02070603080606020203" pitchFamily="18" charset="0"/>
          </a:endParaRPr>
        </a:p>
      </dgm:t>
    </dgm:pt>
    <dgm:pt modelId="{A8717F28-0542-4C60-9012-FED06B218414}" type="sibTrans" cxnId="{309C8A64-A122-4CD9-83C7-8A542092252A}">
      <dgm:prSet/>
      <dgm:spPr/>
      <dgm:t>
        <a:bodyPr/>
        <a:lstStyle/>
        <a:p>
          <a:endParaRPr lang="en-US">
            <a:latin typeface="Bodoni MT" panose="02070603080606020203" pitchFamily="18" charset="0"/>
          </a:endParaRPr>
        </a:p>
      </dgm:t>
    </dgm:pt>
    <dgm:pt modelId="{BA0E5C66-AD95-4EC1-BB57-CA5D431D8EAA}">
      <dgm:prSet phldrT="[Text]" custT="1"/>
      <dgm:spPr/>
      <dgm:t>
        <a:bodyPr/>
        <a:lstStyle/>
        <a:p>
          <a:r>
            <a:rPr lang="en-US" sz="1000" dirty="0">
              <a:latin typeface="Bodoni MT" panose="02070603080606020203" pitchFamily="18" charset="0"/>
            </a:rPr>
            <a:t>160 studies excluded, thereof</a:t>
          </a:r>
        </a:p>
      </dgm:t>
    </dgm:pt>
    <dgm:pt modelId="{B92605C3-A23A-4F34-85AC-7BF68405C28E}" type="parTrans" cxnId="{6DEE07D7-629B-44E6-A853-E6B13AAF81E7}">
      <dgm:prSet/>
      <dgm:spPr/>
      <dgm:t>
        <a:bodyPr/>
        <a:lstStyle/>
        <a:p>
          <a:endParaRPr lang="en-US">
            <a:latin typeface="Bodoni MT" panose="02070603080606020203" pitchFamily="18" charset="0"/>
          </a:endParaRPr>
        </a:p>
      </dgm:t>
    </dgm:pt>
    <dgm:pt modelId="{15BAEAF5-FD6B-4205-808F-F6655484FC4A}" type="sibTrans" cxnId="{6DEE07D7-629B-44E6-A853-E6B13AAF81E7}">
      <dgm:prSet/>
      <dgm:spPr/>
      <dgm:t>
        <a:bodyPr/>
        <a:lstStyle/>
        <a:p>
          <a:endParaRPr lang="en-US">
            <a:latin typeface="Bodoni MT" panose="02070603080606020203" pitchFamily="18" charset="0"/>
          </a:endParaRPr>
        </a:p>
      </dgm:t>
    </dgm:pt>
    <dgm:pt modelId="{DE499B07-B4EC-432A-871E-7E4D3218C130}">
      <dgm:prSet phldrT="[Text]" custT="1"/>
      <dgm:spPr/>
      <dgm:t>
        <a:bodyPr/>
        <a:lstStyle/>
        <a:p>
          <a:r>
            <a:rPr lang="en-US" sz="1000" dirty="0">
              <a:latin typeface="Bodoni MT" panose="02070603080606020203" pitchFamily="18" charset="0"/>
            </a:rPr>
            <a:t>87  With no concrete medical supervised ML use case</a:t>
          </a:r>
        </a:p>
      </dgm:t>
    </dgm:pt>
    <dgm:pt modelId="{E4C5B6C6-DB72-485B-B575-522123819FAF}" type="parTrans" cxnId="{9DBEE73A-A0DE-4CFD-A016-4DDFCB0BD5C9}">
      <dgm:prSet/>
      <dgm:spPr/>
      <dgm:t>
        <a:bodyPr/>
        <a:lstStyle/>
        <a:p>
          <a:endParaRPr lang="en-US">
            <a:latin typeface="Bodoni MT" panose="02070603080606020203" pitchFamily="18" charset="0"/>
          </a:endParaRPr>
        </a:p>
      </dgm:t>
    </dgm:pt>
    <dgm:pt modelId="{D070CF17-102F-496C-8FF7-1218EF4A8A48}" type="sibTrans" cxnId="{9DBEE73A-A0DE-4CFD-A016-4DDFCB0BD5C9}">
      <dgm:prSet/>
      <dgm:spPr/>
      <dgm:t>
        <a:bodyPr/>
        <a:lstStyle/>
        <a:p>
          <a:endParaRPr lang="en-US">
            <a:latin typeface="Bodoni MT" panose="02070603080606020203" pitchFamily="18" charset="0"/>
          </a:endParaRPr>
        </a:p>
      </dgm:t>
    </dgm:pt>
    <dgm:pt modelId="{6ADB44EB-3DF3-4A15-A9B3-70A75CB14CB8}">
      <dgm:prSet custT="1"/>
      <dgm:spPr/>
      <dgm:t>
        <a:bodyPr/>
        <a:lstStyle/>
        <a:p>
          <a:r>
            <a:rPr lang="en-US" sz="1000" dirty="0">
              <a:latin typeface="Bodoni MT" panose="02070603080606020203" pitchFamily="18" charset="0"/>
            </a:rPr>
            <a:t>64  No XAI method provided</a:t>
          </a:r>
        </a:p>
      </dgm:t>
    </dgm:pt>
    <dgm:pt modelId="{D2D74A81-C10B-4D41-9CE7-6189E4758018}" type="parTrans" cxnId="{0FC51995-F374-488B-AB98-15D06F1A2F06}">
      <dgm:prSet/>
      <dgm:spPr/>
      <dgm:t>
        <a:bodyPr/>
        <a:lstStyle/>
        <a:p>
          <a:endParaRPr lang="en-US">
            <a:latin typeface="Bodoni MT" panose="02070603080606020203" pitchFamily="18" charset="0"/>
          </a:endParaRPr>
        </a:p>
      </dgm:t>
    </dgm:pt>
    <dgm:pt modelId="{2A35F0A1-5BA0-4D26-8F0C-17FE9D2DBE82}" type="sibTrans" cxnId="{0FC51995-F374-488B-AB98-15D06F1A2F06}">
      <dgm:prSet/>
      <dgm:spPr/>
      <dgm:t>
        <a:bodyPr/>
        <a:lstStyle/>
        <a:p>
          <a:endParaRPr lang="en-US">
            <a:latin typeface="Bodoni MT" panose="02070603080606020203" pitchFamily="18" charset="0"/>
          </a:endParaRPr>
        </a:p>
      </dgm:t>
    </dgm:pt>
    <dgm:pt modelId="{F07690B9-CE80-4DE9-9DE7-0F534D374BCF}">
      <dgm:prSet custT="1"/>
      <dgm:spPr/>
      <dgm:t>
        <a:bodyPr/>
        <a:lstStyle/>
        <a:p>
          <a:r>
            <a:rPr lang="en-US" sz="1000" dirty="0">
              <a:latin typeface="Bodoni MT" panose="02070603080606020203" pitchFamily="18" charset="0"/>
            </a:rPr>
            <a:t>13  No tabular or image data as input</a:t>
          </a:r>
        </a:p>
      </dgm:t>
    </dgm:pt>
    <dgm:pt modelId="{22C39482-95C7-4F12-B94D-FCC948398CA6}" type="parTrans" cxnId="{A4C6602D-D712-4B76-84DC-E6EB7E1F37E6}">
      <dgm:prSet/>
      <dgm:spPr/>
      <dgm:t>
        <a:bodyPr/>
        <a:lstStyle/>
        <a:p>
          <a:endParaRPr lang="en-US">
            <a:latin typeface="Bodoni MT" panose="02070603080606020203" pitchFamily="18" charset="0"/>
          </a:endParaRPr>
        </a:p>
      </dgm:t>
    </dgm:pt>
    <dgm:pt modelId="{2A81B389-4E21-4837-84D8-19EDA852F172}" type="sibTrans" cxnId="{A4C6602D-D712-4B76-84DC-E6EB7E1F37E6}">
      <dgm:prSet/>
      <dgm:spPr/>
      <dgm:t>
        <a:bodyPr/>
        <a:lstStyle/>
        <a:p>
          <a:endParaRPr lang="en-US">
            <a:latin typeface="Bodoni MT" panose="02070603080606020203" pitchFamily="18" charset="0"/>
          </a:endParaRPr>
        </a:p>
      </dgm:t>
    </dgm:pt>
    <dgm:pt modelId="{4415FC87-F301-4E23-B07B-6D9238A4755B}">
      <dgm:prSet custT="1"/>
      <dgm:spPr/>
      <dgm:t>
        <a:bodyPr/>
        <a:lstStyle/>
        <a:p>
          <a:r>
            <a:rPr lang="en-US" sz="2000" b="1" dirty="0">
              <a:latin typeface="Bodoni MT" panose="02070603080606020203" pitchFamily="18" charset="0"/>
            </a:rPr>
            <a:t>450</a:t>
          </a:r>
          <a:endParaRPr lang="en-US" sz="1000" dirty="0">
            <a:latin typeface="Bodoni MT" panose="02070603080606020203" pitchFamily="18" charset="0"/>
          </a:endParaRPr>
        </a:p>
        <a:p>
          <a:r>
            <a:rPr lang="en-US" sz="1000" dirty="0">
              <a:latin typeface="Bodoni MT" panose="02070603080606020203" pitchFamily="18" charset="0"/>
            </a:rPr>
            <a:t>studies included</a:t>
          </a:r>
        </a:p>
      </dgm:t>
    </dgm:pt>
    <dgm:pt modelId="{02895D9A-73F2-4CDF-AF62-1EC35928384C}" type="parTrans" cxnId="{FE93F6E8-D5C0-405C-9857-1EE2DDA14A1A}">
      <dgm:prSet/>
      <dgm:spPr/>
      <dgm:t>
        <a:bodyPr/>
        <a:lstStyle/>
        <a:p>
          <a:endParaRPr lang="en-US">
            <a:latin typeface="Bodoni MT" panose="02070603080606020203" pitchFamily="18" charset="0"/>
          </a:endParaRPr>
        </a:p>
      </dgm:t>
    </dgm:pt>
    <dgm:pt modelId="{DB0527C1-E358-441F-94EA-BF504AECBD36}" type="sibTrans" cxnId="{FE93F6E8-D5C0-405C-9857-1EE2DDA14A1A}">
      <dgm:prSet/>
      <dgm:spPr/>
      <dgm:t>
        <a:bodyPr/>
        <a:lstStyle/>
        <a:p>
          <a:endParaRPr lang="en-US">
            <a:latin typeface="Bodoni MT" panose="02070603080606020203" pitchFamily="18" charset="0"/>
          </a:endParaRPr>
        </a:p>
      </dgm:t>
    </dgm:pt>
    <dgm:pt modelId="{9D043616-DD0F-448A-B93B-D161BA961365}">
      <dgm:prSet custT="1"/>
      <dgm:spPr/>
      <dgm:t>
        <a:bodyPr/>
        <a:lstStyle/>
        <a:p>
          <a:pPr>
            <a:buNone/>
          </a:pPr>
          <a:r>
            <a:rPr lang="en-US" sz="1000" dirty="0">
              <a:latin typeface="Bodoni MT" panose="02070603080606020203" pitchFamily="18" charset="0"/>
            </a:rPr>
            <a:t>(Multiple reasons possible)</a:t>
          </a:r>
        </a:p>
      </dgm:t>
    </dgm:pt>
    <dgm:pt modelId="{B06A7E26-5736-418B-9820-F6D115585981}" type="parTrans" cxnId="{9DA39400-5950-4655-B3D0-4BBE32DC8B49}">
      <dgm:prSet/>
      <dgm:spPr/>
      <dgm:t>
        <a:bodyPr/>
        <a:lstStyle/>
        <a:p>
          <a:endParaRPr lang="en-US"/>
        </a:p>
      </dgm:t>
    </dgm:pt>
    <dgm:pt modelId="{70BB015B-509E-4A8B-8950-EE45A273F593}" type="sibTrans" cxnId="{9DA39400-5950-4655-B3D0-4BBE32DC8B49}">
      <dgm:prSet/>
      <dgm:spPr/>
      <dgm:t>
        <a:bodyPr/>
        <a:lstStyle/>
        <a:p>
          <a:endParaRPr lang="en-US"/>
        </a:p>
      </dgm:t>
    </dgm:pt>
    <dgm:pt modelId="{285111DF-473F-41D6-B879-91EB3EA36859}" type="pres">
      <dgm:prSet presAssocID="{81415F0E-C1C2-4430-B6A7-F2FFAC97A734}" presName="rootnode" presStyleCnt="0">
        <dgm:presLayoutVars>
          <dgm:chMax/>
          <dgm:chPref/>
          <dgm:dir/>
          <dgm:animLvl val="lvl"/>
        </dgm:presLayoutVars>
      </dgm:prSet>
      <dgm:spPr/>
    </dgm:pt>
    <dgm:pt modelId="{93512BDF-D8A9-4BA6-A1ED-9678CCCBEC27}" type="pres">
      <dgm:prSet presAssocID="{358238D7-E74F-4423-A94B-B71561329738}" presName="composite" presStyleCnt="0"/>
      <dgm:spPr/>
    </dgm:pt>
    <dgm:pt modelId="{B6B21EFB-6721-40F5-9A28-92779FD4D1A7}" type="pres">
      <dgm:prSet presAssocID="{358238D7-E74F-4423-A94B-B71561329738}" presName="bentUpArrow1" presStyleLbl="alignImgPlace1" presStyleIdx="0" presStyleCnt="3"/>
      <dgm:spPr/>
    </dgm:pt>
    <dgm:pt modelId="{598FC0F2-BCA9-48C1-A05B-364595AC472F}" type="pres">
      <dgm:prSet presAssocID="{358238D7-E74F-4423-A94B-B71561329738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A8ABEA93-4405-48C7-847E-25BA9A699077}" type="pres">
      <dgm:prSet presAssocID="{358238D7-E74F-4423-A94B-B71561329738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5437246-7A8A-4A44-93CE-7825A3045DB5}" type="pres">
      <dgm:prSet presAssocID="{86B24066-FA7B-44F6-9E1C-A634C0C9EF7C}" presName="sibTrans" presStyleCnt="0"/>
      <dgm:spPr/>
    </dgm:pt>
    <dgm:pt modelId="{BBBC878A-C456-484E-84B4-456D3B193272}" type="pres">
      <dgm:prSet presAssocID="{5E813B8B-CA9F-4A4A-A827-6EF1EC5201C8}" presName="composite" presStyleCnt="0"/>
      <dgm:spPr/>
    </dgm:pt>
    <dgm:pt modelId="{B1CBDECB-25C5-418D-BC80-B713CBA08F2B}" type="pres">
      <dgm:prSet presAssocID="{5E813B8B-CA9F-4A4A-A827-6EF1EC5201C8}" presName="bentUpArrow1" presStyleLbl="alignImgPlace1" presStyleIdx="1" presStyleCnt="3"/>
      <dgm:spPr/>
    </dgm:pt>
    <dgm:pt modelId="{D3EB5422-A1F1-4291-BEC8-0547614BDD92}" type="pres">
      <dgm:prSet presAssocID="{5E813B8B-CA9F-4A4A-A827-6EF1EC5201C8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20118C46-0CC7-4FAE-B585-A4A932C1C83A}" type="pres">
      <dgm:prSet presAssocID="{5E813B8B-CA9F-4A4A-A827-6EF1EC5201C8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3AE6237-80C7-4C58-A424-4520E9308BA6}" type="pres">
      <dgm:prSet presAssocID="{39F5DBEC-F85A-4BE9-B98B-3C9A98243099}" presName="sibTrans" presStyleCnt="0"/>
      <dgm:spPr/>
    </dgm:pt>
    <dgm:pt modelId="{47F76677-C865-427B-B56C-1386F7268448}" type="pres">
      <dgm:prSet presAssocID="{451F3664-1887-4073-8260-9FC7F369F14A}" presName="composite" presStyleCnt="0"/>
      <dgm:spPr/>
    </dgm:pt>
    <dgm:pt modelId="{AC119869-A9CE-419A-8885-6F002BDC215A}" type="pres">
      <dgm:prSet presAssocID="{451F3664-1887-4073-8260-9FC7F369F14A}" presName="bentUpArrow1" presStyleLbl="alignImgPlace1" presStyleIdx="2" presStyleCnt="3"/>
      <dgm:spPr/>
    </dgm:pt>
    <dgm:pt modelId="{1B6B7786-2D11-4F92-8BF2-5C0FB4A772F1}" type="pres">
      <dgm:prSet presAssocID="{451F3664-1887-4073-8260-9FC7F369F14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7CCEF52E-E578-4FDA-97A0-463CA04D1058}" type="pres">
      <dgm:prSet presAssocID="{451F3664-1887-4073-8260-9FC7F369F14A}" presName="ChildText" presStyleLbl="revTx" presStyleIdx="2" presStyleCnt="3" custScaleX="150894" custLinFactNeighborX="33723" custLinFactNeighborY="-3632">
        <dgm:presLayoutVars>
          <dgm:chMax val="0"/>
          <dgm:chPref val="0"/>
          <dgm:bulletEnabled val="1"/>
        </dgm:presLayoutVars>
      </dgm:prSet>
      <dgm:spPr/>
    </dgm:pt>
    <dgm:pt modelId="{124FB29D-35EE-415A-9C7E-00C2C6B837A9}" type="pres">
      <dgm:prSet presAssocID="{A8717F28-0542-4C60-9012-FED06B218414}" presName="sibTrans" presStyleCnt="0"/>
      <dgm:spPr/>
    </dgm:pt>
    <dgm:pt modelId="{1EE09549-14D8-4C8A-86FF-06EE82F0C13B}" type="pres">
      <dgm:prSet presAssocID="{4415FC87-F301-4E23-B07B-6D9238A4755B}" presName="composite" presStyleCnt="0"/>
      <dgm:spPr/>
    </dgm:pt>
    <dgm:pt modelId="{488A750B-8CAC-4B0D-B3DD-DE623A4E466A}" type="pres">
      <dgm:prSet presAssocID="{4415FC87-F301-4E23-B07B-6D9238A4755B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9DA39400-5950-4655-B3D0-4BBE32DC8B49}" srcId="{451F3664-1887-4073-8260-9FC7F369F14A}" destId="{9D043616-DD0F-448A-B93B-D161BA961365}" srcOrd="1" destOrd="0" parTransId="{B06A7E26-5736-418B-9820-F6D115585981}" sibTransId="{70BB015B-509E-4A8B-8950-EE45A273F593}"/>
    <dgm:cxn modelId="{4BDB2A11-FB71-40D2-881F-B0DF4E98DA28}" type="presOf" srcId="{5E813B8B-CA9F-4A4A-A827-6EF1EC5201C8}" destId="{D3EB5422-A1F1-4291-BEC8-0547614BDD92}" srcOrd="0" destOrd="0" presId="urn:microsoft.com/office/officeart/2005/8/layout/StepDownProcess"/>
    <dgm:cxn modelId="{ECFE1F21-13F5-49B7-9FAB-9BC7C83F8E0B}" type="presOf" srcId="{BA0E5C66-AD95-4EC1-BB57-CA5D431D8EAA}" destId="{7CCEF52E-E578-4FDA-97A0-463CA04D1058}" srcOrd="0" destOrd="0" presId="urn:microsoft.com/office/officeart/2005/8/layout/StepDownProcess"/>
    <dgm:cxn modelId="{4329AB21-D5CE-442A-9C6A-0A6D85A9563E}" type="presOf" srcId="{4415FC87-F301-4E23-B07B-6D9238A4755B}" destId="{488A750B-8CAC-4B0D-B3DD-DE623A4E466A}" srcOrd="0" destOrd="0" presId="urn:microsoft.com/office/officeart/2005/8/layout/StepDownProcess"/>
    <dgm:cxn modelId="{5BCA4328-2E72-4572-8A65-1B09192BB03C}" srcId="{81415F0E-C1C2-4430-B6A7-F2FFAC97A734}" destId="{5E813B8B-CA9F-4A4A-A827-6EF1EC5201C8}" srcOrd="1" destOrd="0" parTransId="{58DCE214-FC8C-4EE0-9B43-C9BB31836B74}" sibTransId="{39F5DBEC-F85A-4BE9-B98B-3C9A98243099}"/>
    <dgm:cxn modelId="{5A336B28-242C-480D-9A9E-29E0F72E7728}" srcId="{5E813B8B-CA9F-4A4A-A827-6EF1EC5201C8}" destId="{8D0365F7-453A-4002-9948-18E5EB6DC029}" srcOrd="0" destOrd="0" parTransId="{07BFB033-D595-4D91-885A-773D6F2CD47B}" sibTransId="{896D9EBE-8E33-4CD7-BD2C-10BC27DAF13E}"/>
    <dgm:cxn modelId="{A4C6602D-D712-4B76-84DC-E6EB7E1F37E6}" srcId="{BA0E5C66-AD95-4EC1-BB57-CA5D431D8EAA}" destId="{F07690B9-CE80-4DE9-9DE7-0F534D374BCF}" srcOrd="2" destOrd="0" parTransId="{22C39482-95C7-4F12-B94D-FCC948398CA6}" sibTransId="{2A81B389-4E21-4837-84D8-19EDA852F172}"/>
    <dgm:cxn modelId="{9DBEE73A-A0DE-4CFD-A016-4DDFCB0BD5C9}" srcId="{BA0E5C66-AD95-4EC1-BB57-CA5D431D8EAA}" destId="{DE499B07-B4EC-432A-871E-7E4D3218C130}" srcOrd="0" destOrd="0" parTransId="{E4C5B6C6-DB72-485B-B575-522123819FAF}" sibTransId="{D070CF17-102F-496C-8FF7-1218EF4A8A48}"/>
    <dgm:cxn modelId="{309C8A64-A122-4CD9-83C7-8A542092252A}" srcId="{81415F0E-C1C2-4430-B6A7-F2FFAC97A734}" destId="{451F3664-1887-4073-8260-9FC7F369F14A}" srcOrd="2" destOrd="0" parTransId="{EFD6ADAF-18A5-4F29-8409-B7C6B60F1877}" sibTransId="{A8717F28-0542-4C60-9012-FED06B218414}"/>
    <dgm:cxn modelId="{128EF647-490A-43DC-B868-F528C28B14E7}" type="presOf" srcId="{81415F0E-C1C2-4430-B6A7-F2FFAC97A734}" destId="{285111DF-473F-41D6-B879-91EB3EA36859}" srcOrd="0" destOrd="0" presId="urn:microsoft.com/office/officeart/2005/8/layout/StepDownProcess"/>
    <dgm:cxn modelId="{F83B047B-2BD4-41B3-8EC0-B217ABCE77AC}" type="presOf" srcId="{DE499B07-B4EC-432A-871E-7E4D3218C130}" destId="{7CCEF52E-E578-4FDA-97A0-463CA04D1058}" srcOrd="0" destOrd="1" presId="urn:microsoft.com/office/officeart/2005/8/layout/StepDownProcess"/>
    <dgm:cxn modelId="{BE07C87D-B77B-4E26-B0ED-E8E7D48AE809}" type="presOf" srcId="{E77E0608-80C9-4293-8CD2-6B04DE83409C}" destId="{A8ABEA93-4405-48C7-847E-25BA9A699077}" srcOrd="0" destOrd="0" presId="urn:microsoft.com/office/officeart/2005/8/layout/StepDownProcess"/>
    <dgm:cxn modelId="{F2D0FD85-F172-43DF-8758-6C65C2036941}" type="presOf" srcId="{6ADB44EB-3DF3-4A15-A9B3-70A75CB14CB8}" destId="{7CCEF52E-E578-4FDA-97A0-463CA04D1058}" srcOrd="0" destOrd="2" presId="urn:microsoft.com/office/officeart/2005/8/layout/StepDownProcess"/>
    <dgm:cxn modelId="{DB147290-445E-42BB-A81C-9A37299F5B47}" srcId="{81415F0E-C1C2-4430-B6A7-F2FFAC97A734}" destId="{358238D7-E74F-4423-A94B-B71561329738}" srcOrd="0" destOrd="0" parTransId="{6A0EAA4A-52A0-44FB-9546-84CD2E880CDF}" sibTransId="{86B24066-FA7B-44F6-9E1C-A634C0C9EF7C}"/>
    <dgm:cxn modelId="{0FC51995-F374-488B-AB98-15D06F1A2F06}" srcId="{BA0E5C66-AD95-4EC1-BB57-CA5D431D8EAA}" destId="{6ADB44EB-3DF3-4A15-A9B3-70A75CB14CB8}" srcOrd="1" destOrd="0" parTransId="{D2D74A81-C10B-4D41-9CE7-6189E4758018}" sibTransId="{2A35F0A1-5BA0-4D26-8F0C-17FE9D2DBE82}"/>
    <dgm:cxn modelId="{D92BCB98-4B37-435D-939F-7C0269349C19}" type="presOf" srcId="{F07690B9-CE80-4DE9-9DE7-0F534D374BCF}" destId="{7CCEF52E-E578-4FDA-97A0-463CA04D1058}" srcOrd="0" destOrd="3" presId="urn:microsoft.com/office/officeart/2005/8/layout/StepDownProcess"/>
    <dgm:cxn modelId="{506767A8-6B32-47DC-8D4F-6F8E372D1813}" type="presOf" srcId="{9D043616-DD0F-448A-B93B-D161BA961365}" destId="{7CCEF52E-E578-4FDA-97A0-463CA04D1058}" srcOrd="0" destOrd="4" presId="urn:microsoft.com/office/officeart/2005/8/layout/StepDownProcess"/>
    <dgm:cxn modelId="{D57D1AB7-E435-4951-8BD5-C61C60B9C81C}" srcId="{358238D7-E74F-4423-A94B-B71561329738}" destId="{E77E0608-80C9-4293-8CD2-6B04DE83409C}" srcOrd="0" destOrd="0" parTransId="{CB692754-ED6C-41A1-8625-ECA7B0CDB238}" sibTransId="{2162E976-B723-4CE0-A88A-EB2FBD3DB60E}"/>
    <dgm:cxn modelId="{6DEE07D7-629B-44E6-A853-E6B13AAF81E7}" srcId="{451F3664-1887-4073-8260-9FC7F369F14A}" destId="{BA0E5C66-AD95-4EC1-BB57-CA5D431D8EAA}" srcOrd="0" destOrd="0" parTransId="{B92605C3-A23A-4F34-85AC-7BF68405C28E}" sibTransId="{15BAEAF5-FD6B-4205-808F-F6655484FC4A}"/>
    <dgm:cxn modelId="{AA9C34D9-1331-4278-BCAE-4D5C00AFF55D}" type="presOf" srcId="{451F3664-1887-4073-8260-9FC7F369F14A}" destId="{1B6B7786-2D11-4F92-8BF2-5C0FB4A772F1}" srcOrd="0" destOrd="0" presId="urn:microsoft.com/office/officeart/2005/8/layout/StepDownProcess"/>
    <dgm:cxn modelId="{589452DB-A494-45AF-845E-C9D39D2C889E}" type="presOf" srcId="{8D0365F7-453A-4002-9948-18E5EB6DC029}" destId="{20118C46-0CC7-4FAE-B585-A4A932C1C83A}" srcOrd="0" destOrd="0" presId="urn:microsoft.com/office/officeart/2005/8/layout/StepDownProcess"/>
    <dgm:cxn modelId="{FE93F6E8-D5C0-405C-9857-1EE2DDA14A1A}" srcId="{81415F0E-C1C2-4430-B6A7-F2FFAC97A734}" destId="{4415FC87-F301-4E23-B07B-6D9238A4755B}" srcOrd="3" destOrd="0" parTransId="{02895D9A-73F2-4CDF-AF62-1EC35928384C}" sibTransId="{DB0527C1-E358-441F-94EA-BF504AECBD36}"/>
    <dgm:cxn modelId="{280AF2EF-06AE-4938-8DC5-36513B5C7796}" type="presOf" srcId="{358238D7-E74F-4423-A94B-B71561329738}" destId="{598FC0F2-BCA9-48C1-A05B-364595AC472F}" srcOrd="0" destOrd="0" presId="urn:microsoft.com/office/officeart/2005/8/layout/StepDownProcess"/>
    <dgm:cxn modelId="{45EFC01F-8E59-42C7-88A1-9B99CC0B3856}" type="presParOf" srcId="{285111DF-473F-41D6-B879-91EB3EA36859}" destId="{93512BDF-D8A9-4BA6-A1ED-9678CCCBEC27}" srcOrd="0" destOrd="0" presId="urn:microsoft.com/office/officeart/2005/8/layout/StepDownProcess"/>
    <dgm:cxn modelId="{3D05E3EC-EA77-430E-9F80-C237446AC9C0}" type="presParOf" srcId="{93512BDF-D8A9-4BA6-A1ED-9678CCCBEC27}" destId="{B6B21EFB-6721-40F5-9A28-92779FD4D1A7}" srcOrd="0" destOrd="0" presId="urn:microsoft.com/office/officeart/2005/8/layout/StepDownProcess"/>
    <dgm:cxn modelId="{85BA2547-1DFC-422A-B9B4-4B5B9B4C8861}" type="presParOf" srcId="{93512BDF-D8A9-4BA6-A1ED-9678CCCBEC27}" destId="{598FC0F2-BCA9-48C1-A05B-364595AC472F}" srcOrd="1" destOrd="0" presId="urn:microsoft.com/office/officeart/2005/8/layout/StepDownProcess"/>
    <dgm:cxn modelId="{233F9B8D-E24D-4C53-912F-19A233E5747D}" type="presParOf" srcId="{93512BDF-D8A9-4BA6-A1ED-9678CCCBEC27}" destId="{A8ABEA93-4405-48C7-847E-25BA9A699077}" srcOrd="2" destOrd="0" presId="urn:microsoft.com/office/officeart/2005/8/layout/StepDownProcess"/>
    <dgm:cxn modelId="{815AC0C4-4C09-4F0F-9727-F689BAA0B3F6}" type="presParOf" srcId="{285111DF-473F-41D6-B879-91EB3EA36859}" destId="{95437246-7A8A-4A44-93CE-7825A3045DB5}" srcOrd="1" destOrd="0" presId="urn:microsoft.com/office/officeart/2005/8/layout/StepDownProcess"/>
    <dgm:cxn modelId="{12528D1C-2FCC-4713-9BF5-6AA214CF7D00}" type="presParOf" srcId="{285111DF-473F-41D6-B879-91EB3EA36859}" destId="{BBBC878A-C456-484E-84B4-456D3B193272}" srcOrd="2" destOrd="0" presId="urn:microsoft.com/office/officeart/2005/8/layout/StepDownProcess"/>
    <dgm:cxn modelId="{0F584F7D-2FFA-4238-8672-1E5619377E1E}" type="presParOf" srcId="{BBBC878A-C456-484E-84B4-456D3B193272}" destId="{B1CBDECB-25C5-418D-BC80-B713CBA08F2B}" srcOrd="0" destOrd="0" presId="urn:microsoft.com/office/officeart/2005/8/layout/StepDownProcess"/>
    <dgm:cxn modelId="{47EAE01D-4DA3-4D40-A062-EFFF6E73F2B6}" type="presParOf" srcId="{BBBC878A-C456-484E-84B4-456D3B193272}" destId="{D3EB5422-A1F1-4291-BEC8-0547614BDD92}" srcOrd="1" destOrd="0" presId="urn:microsoft.com/office/officeart/2005/8/layout/StepDownProcess"/>
    <dgm:cxn modelId="{1912A853-3ED1-49E2-8714-F3B35F429A59}" type="presParOf" srcId="{BBBC878A-C456-484E-84B4-456D3B193272}" destId="{20118C46-0CC7-4FAE-B585-A4A932C1C83A}" srcOrd="2" destOrd="0" presId="urn:microsoft.com/office/officeart/2005/8/layout/StepDownProcess"/>
    <dgm:cxn modelId="{CC067ADD-5D82-4DB6-AA1B-118CFE2ED08D}" type="presParOf" srcId="{285111DF-473F-41D6-B879-91EB3EA36859}" destId="{B3AE6237-80C7-4C58-A424-4520E9308BA6}" srcOrd="3" destOrd="0" presId="urn:microsoft.com/office/officeart/2005/8/layout/StepDownProcess"/>
    <dgm:cxn modelId="{4847FC83-DE30-455F-82B9-614A2259B835}" type="presParOf" srcId="{285111DF-473F-41D6-B879-91EB3EA36859}" destId="{47F76677-C865-427B-B56C-1386F7268448}" srcOrd="4" destOrd="0" presId="urn:microsoft.com/office/officeart/2005/8/layout/StepDownProcess"/>
    <dgm:cxn modelId="{E072248B-220E-4997-AED3-6EFCE7C88132}" type="presParOf" srcId="{47F76677-C865-427B-B56C-1386F7268448}" destId="{AC119869-A9CE-419A-8885-6F002BDC215A}" srcOrd="0" destOrd="0" presId="urn:microsoft.com/office/officeart/2005/8/layout/StepDownProcess"/>
    <dgm:cxn modelId="{9F511681-472A-4336-A4B1-616C65CDFE4C}" type="presParOf" srcId="{47F76677-C865-427B-B56C-1386F7268448}" destId="{1B6B7786-2D11-4F92-8BF2-5C0FB4A772F1}" srcOrd="1" destOrd="0" presId="urn:microsoft.com/office/officeart/2005/8/layout/StepDownProcess"/>
    <dgm:cxn modelId="{B52A6D65-F002-4CAB-85F8-3F31C6681721}" type="presParOf" srcId="{47F76677-C865-427B-B56C-1386F7268448}" destId="{7CCEF52E-E578-4FDA-97A0-463CA04D1058}" srcOrd="2" destOrd="0" presId="urn:microsoft.com/office/officeart/2005/8/layout/StepDownProcess"/>
    <dgm:cxn modelId="{B9EBB6DE-1368-48B6-A1C2-9C6E4F636CF1}" type="presParOf" srcId="{285111DF-473F-41D6-B879-91EB3EA36859}" destId="{124FB29D-35EE-415A-9C7E-00C2C6B837A9}" srcOrd="5" destOrd="0" presId="urn:microsoft.com/office/officeart/2005/8/layout/StepDownProcess"/>
    <dgm:cxn modelId="{076D048A-205B-430F-9995-FC21B97950C1}" type="presParOf" srcId="{285111DF-473F-41D6-B879-91EB3EA36859}" destId="{1EE09549-14D8-4C8A-86FF-06EE82F0C13B}" srcOrd="6" destOrd="0" presId="urn:microsoft.com/office/officeart/2005/8/layout/StepDownProcess"/>
    <dgm:cxn modelId="{6D6A1872-9FC2-451B-94A9-E4405002CF5A}" type="presParOf" srcId="{1EE09549-14D8-4C8A-86FF-06EE82F0C13B}" destId="{488A750B-8CAC-4B0D-B3DD-DE623A4E466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21EFB-6721-40F5-9A28-92779FD4D1A7}">
      <dsp:nvSpPr>
        <dsp:cNvPr id="0" name=""/>
        <dsp:cNvSpPr/>
      </dsp:nvSpPr>
      <dsp:spPr>
        <a:xfrm rot="5400000">
          <a:off x="873221" y="1330005"/>
          <a:ext cx="1168033" cy="13297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FC0F2-BCA9-48C1-A05B-364595AC472F}">
      <dsp:nvSpPr>
        <dsp:cNvPr id="0" name=""/>
        <dsp:cNvSpPr/>
      </dsp:nvSpPr>
      <dsp:spPr>
        <a:xfrm>
          <a:off x="563763" y="35216"/>
          <a:ext cx="1966281" cy="137633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Bodoni MT" panose="02070603080606020203" pitchFamily="18" charset="0"/>
            </a:rPr>
            <a:t>2568</a:t>
          </a:r>
          <a:r>
            <a:rPr lang="en-US" sz="1000" kern="1200" dirty="0">
              <a:latin typeface="Bodoni MT" panose="02070603080606020203" pitchFamily="18" charset="0"/>
            </a:rPr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Bodoni MT" panose="02070603080606020203" pitchFamily="18" charset="0"/>
            </a:rPr>
            <a:t>references imported for screening</a:t>
          </a:r>
        </a:p>
      </dsp:txBody>
      <dsp:txXfrm>
        <a:off x="630962" y="102415"/>
        <a:ext cx="1831883" cy="1241934"/>
      </dsp:txXfrm>
    </dsp:sp>
    <dsp:sp modelId="{A8ABEA93-4405-48C7-847E-25BA9A699077}">
      <dsp:nvSpPr>
        <dsp:cNvPr id="0" name=""/>
        <dsp:cNvSpPr/>
      </dsp:nvSpPr>
      <dsp:spPr>
        <a:xfrm>
          <a:off x="2530044" y="166481"/>
          <a:ext cx="1430085" cy="111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Bodoni MT" panose="02070603080606020203" pitchFamily="18" charset="0"/>
            </a:rPr>
            <a:t>4 duplicates removed</a:t>
          </a:r>
        </a:p>
      </dsp:txBody>
      <dsp:txXfrm>
        <a:off x="2530044" y="166481"/>
        <a:ext cx="1430085" cy="1112412"/>
      </dsp:txXfrm>
    </dsp:sp>
    <dsp:sp modelId="{B1CBDECB-25C5-418D-BC80-B713CBA08F2B}">
      <dsp:nvSpPr>
        <dsp:cNvPr id="0" name=""/>
        <dsp:cNvSpPr/>
      </dsp:nvSpPr>
      <dsp:spPr>
        <a:xfrm rot="5400000">
          <a:off x="2503477" y="2876081"/>
          <a:ext cx="1168033" cy="13297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B5422-A1F1-4291-BEC8-0547614BDD92}">
      <dsp:nvSpPr>
        <dsp:cNvPr id="0" name=""/>
        <dsp:cNvSpPr/>
      </dsp:nvSpPr>
      <dsp:spPr>
        <a:xfrm>
          <a:off x="2194019" y="1581292"/>
          <a:ext cx="1966281" cy="137633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Bodoni MT" panose="02070603080606020203" pitchFamily="18" charset="0"/>
            </a:rPr>
            <a:t>2564</a:t>
          </a:r>
          <a:r>
            <a:rPr lang="en-US" sz="1000" kern="1200" dirty="0">
              <a:latin typeface="Bodoni MT" panose="02070603080606020203" pitchFamily="18" charset="0"/>
            </a:rPr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Bodoni MT" panose="02070603080606020203" pitchFamily="18" charset="0"/>
            </a:rPr>
            <a:t>studies screened against title and abstract</a:t>
          </a:r>
        </a:p>
      </dsp:txBody>
      <dsp:txXfrm>
        <a:off x="2261218" y="1648491"/>
        <a:ext cx="1831883" cy="1241934"/>
      </dsp:txXfrm>
    </dsp:sp>
    <dsp:sp modelId="{20118C46-0CC7-4FAE-B585-A4A932C1C83A}">
      <dsp:nvSpPr>
        <dsp:cNvPr id="0" name=""/>
        <dsp:cNvSpPr/>
      </dsp:nvSpPr>
      <dsp:spPr>
        <a:xfrm>
          <a:off x="4160300" y="1712557"/>
          <a:ext cx="1430085" cy="111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Bodoni MT" panose="02070603080606020203" pitchFamily="18" charset="0"/>
            </a:rPr>
            <a:t>1954 studies excluded</a:t>
          </a:r>
        </a:p>
      </dsp:txBody>
      <dsp:txXfrm>
        <a:off x="4160300" y="1712557"/>
        <a:ext cx="1430085" cy="1112412"/>
      </dsp:txXfrm>
    </dsp:sp>
    <dsp:sp modelId="{AC119869-A9CE-419A-8885-6F002BDC215A}">
      <dsp:nvSpPr>
        <dsp:cNvPr id="0" name=""/>
        <dsp:cNvSpPr/>
      </dsp:nvSpPr>
      <dsp:spPr>
        <a:xfrm rot="5400000">
          <a:off x="4133733" y="4422157"/>
          <a:ext cx="1168033" cy="13297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B7786-2D11-4F92-8BF2-5C0FB4A772F1}">
      <dsp:nvSpPr>
        <dsp:cNvPr id="0" name=""/>
        <dsp:cNvSpPr/>
      </dsp:nvSpPr>
      <dsp:spPr>
        <a:xfrm>
          <a:off x="3824275" y="3127368"/>
          <a:ext cx="1966281" cy="137633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Bodoni MT" panose="02070603080606020203" pitchFamily="18" charset="0"/>
            </a:rPr>
            <a:t>610</a:t>
          </a:r>
          <a:r>
            <a:rPr lang="en-US" sz="1000" kern="1200" dirty="0">
              <a:latin typeface="Bodoni MT" panose="02070603080606020203" pitchFamily="18" charset="0"/>
            </a:rPr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Bodoni MT" panose="02070603080606020203" pitchFamily="18" charset="0"/>
            </a:rPr>
            <a:t>studies assessed for full-text eligibility</a:t>
          </a:r>
        </a:p>
      </dsp:txBody>
      <dsp:txXfrm>
        <a:off x="3891474" y="3194567"/>
        <a:ext cx="1831883" cy="1241934"/>
      </dsp:txXfrm>
    </dsp:sp>
    <dsp:sp modelId="{7CCEF52E-E578-4FDA-97A0-463CA04D1058}">
      <dsp:nvSpPr>
        <dsp:cNvPr id="0" name=""/>
        <dsp:cNvSpPr/>
      </dsp:nvSpPr>
      <dsp:spPr>
        <a:xfrm>
          <a:off x="5908910" y="3218230"/>
          <a:ext cx="2157913" cy="111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Bodoni MT" panose="02070603080606020203" pitchFamily="18" charset="0"/>
            </a:rPr>
            <a:t>160 studies excluded, thereof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Bodoni MT" panose="02070603080606020203" pitchFamily="18" charset="0"/>
            </a:rPr>
            <a:t>87  With no concrete medical supervised ML use case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Bodoni MT" panose="02070603080606020203" pitchFamily="18" charset="0"/>
            </a:rPr>
            <a:t>64  No XAI method provided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Bodoni MT" panose="02070603080606020203" pitchFamily="18" charset="0"/>
            </a:rPr>
            <a:t>13  No tabular or image data as input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kern="1200" dirty="0">
              <a:latin typeface="Bodoni MT" panose="02070603080606020203" pitchFamily="18" charset="0"/>
            </a:rPr>
            <a:t>(Multiple reasons possible)</a:t>
          </a:r>
        </a:p>
      </dsp:txBody>
      <dsp:txXfrm>
        <a:off x="5908910" y="3218230"/>
        <a:ext cx="2157913" cy="1112412"/>
      </dsp:txXfrm>
    </dsp:sp>
    <dsp:sp modelId="{488A750B-8CAC-4B0D-B3DD-DE623A4E466A}">
      <dsp:nvSpPr>
        <dsp:cNvPr id="0" name=""/>
        <dsp:cNvSpPr/>
      </dsp:nvSpPr>
      <dsp:spPr>
        <a:xfrm>
          <a:off x="5454531" y="4673444"/>
          <a:ext cx="1966281" cy="137633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Bodoni MT" panose="02070603080606020203" pitchFamily="18" charset="0"/>
            </a:rPr>
            <a:t>450</a:t>
          </a:r>
          <a:endParaRPr lang="en-US" sz="1000" kern="1200" dirty="0">
            <a:latin typeface="Bodoni MT" panose="02070603080606020203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Bodoni MT" panose="02070603080606020203" pitchFamily="18" charset="0"/>
            </a:rPr>
            <a:t>studies included</a:t>
          </a:r>
        </a:p>
      </dsp:txBody>
      <dsp:txXfrm>
        <a:off x="5521730" y="4740643"/>
        <a:ext cx="1831883" cy="1241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800AA-4F0C-4C95-968C-D2AF8204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C61918-A003-4766-90C9-97A351F06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CB673-D7E8-4E5B-9581-12A3D072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68D-A848-48D9-AC97-91B30B8D509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83FF58-96FD-4F6A-95A2-BB0891D1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4C2210-E4B0-4889-97F6-330DFBD7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3A7D-3022-4DEB-A97D-901235B1C5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F9DE4-BBC4-4CD7-BF98-DABF9EB4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217885-4F0A-46DB-B288-FBC6247C5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8DC60-B6E6-4052-8846-4F378A4F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68D-A848-48D9-AC97-91B30B8D509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1C9841-D72B-4E11-90A1-6957BC73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0A2A56-6038-4685-9A66-3B1ED46D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3A7D-3022-4DEB-A97D-901235B1C5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8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EAEBAF-E3FD-4A41-8E78-3B5118B35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F90E4D-0BCD-4EC3-A124-A472731F6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43FB89-4225-4BE9-983B-CA618FDB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68D-A848-48D9-AC97-91B30B8D509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30BC98-E3BD-44A8-A1E5-0AF1FEC3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3A4C60-C0E4-49DC-91DF-68F6692C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3A7D-3022-4DEB-A97D-901235B1C5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7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0E013-32FA-462E-AAFE-DCC86229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231ABA-2C45-4D8C-A414-4F11FF6B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6C7BC1-F10B-480C-AD0F-98EA3862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68D-A848-48D9-AC97-91B30B8D509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1B798B-94F7-402A-A29E-0946A9A8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7C473-8399-4BED-9E46-53925321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3A7D-3022-4DEB-A97D-901235B1C5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5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A403B-E2F0-4643-B212-CBC96AF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88D349-0723-4A02-898A-C5BCC8BC4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99B45C-5A6E-4030-9D09-DD6D076C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68D-A848-48D9-AC97-91B30B8D509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06B4A0-F98E-49C7-BD90-91A5E413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2CA053-C2A9-43E2-8798-5E4E49E4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3A7D-3022-4DEB-A97D-901235B1C5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7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C55B2-C027-47C9-89B3-ACBC7764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0C37FE-1781-4B41-9392-D7CF52C77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741F7-E0E7-41B4-ADB7-30267C9B3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995DF5-8411-448B-B010-F5D7C3A7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68D-A848-48D9-AC97-91B30B8D509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08DCA3-30F9-4B38-A4A0-CC19EDCC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AC0A91-CD70-42EE-A1F0-E892BA88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3A7D-3022-4DEB-A97D-901235B1C5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D2081-C038-4A45-B40D-5B48760D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078D60-C79B-4CFA-9AB3-432A6791E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EDE812-A150-42C3-A38F-D540516D7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17E3B2-663A-4CE2-BC88-F7D16A8C8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788D07-EFB8-4FCB-8CB4-9AA26E5C6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5EC58B-A889-464F-9F17-5DAC60D1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68D-A848-48D9-AC97-91B30B8D509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ADB03A-3FCF-415C-AAE2-11A64D76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47DB0A8-D2E2-457B-B706-617C92C6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3A7D-3022-4DEB-A97D-901235B1C5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6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A4013-4178-418B-80B1-8D990744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8FC9FA-9B88-4850-9EA3-28D6850A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68D-A848-48D9-AC97-91B30B8D509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E201D2-993B-40E4-87E5-8A898FA9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4CFCAE-285B-4B8C-9531-3B2D7176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3A7D-3022-4DEB-A97D-901235B1C5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8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B889ED-67C1-4EC6-A09C-2B8D8102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68D-A848-48D9-AC97-91B30B8D509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FF1D6B-64D4-46B7-919D-F39713EE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C3A085-D339-4CE8-8013-614FD3C7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3A7D-3022-4DEB-A97D-901235B1C5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40143-47DC-443A-A6C4-2F88EFE4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36F728-9F25-42A4-AC1C-7CD36EA5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11E415-F663-4A7A-9EDD-B81FC0855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A33252-0B64-4C2E-B36A-55B09A18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68D-A848-48D9-AC97-91B30B8D509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352EBD-7A83-4634-B7F6-D54D6EEB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F7B20-2B5A-4B12-A13F-62AF313D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3A7D-3022-4DEB-A97D-901235B1C5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2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A12FD-3CDF-41B3-81D4-18A50FB8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F9371A-3DF4-4DFC-9299-A6EC9CA04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8CC436-68B7-482A-8171-63606B67A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59E9F5-DE66-4543-8268-67D633CE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68D-A848-48D9-AC97-91B30B8D509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466D18-9EF2-4568-829B-94FB0E8C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1135E4-B466-442B-B414-F39D7E44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3A7D-3022-4DEB-A97D-901235B1C5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7B6721-A688-4E3B-9B4F-27B7CCED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01A682-5540-492D-AA6A-4C974AEF0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CB031-DAD9-46F8-96DE-86CCA434E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D68D-A848-48D9-AC97-91B30B8D509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61B85D-CD45-44AA-8603-6435C6F67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6237AB-6AF7-4BC3-A8EB-218BB3909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D3A7D-3022-4DEB-A97D-901235B1C5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8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1FD60E0-B755-451A-A251-27E716B994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8994355"/>
              </p:ext>
            </p:extLst>
          </p:nvPr>
        </p:nvGraphicFramePr>
        <p:xfrm>
          <a:off x="652780" y="475826"/>
          <a:ext cx="8148320" cy="6084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57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Bodoni MT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Allgaier</dc:creator>
  <cp:lastModifiedBy>Johannes Allgaier</cp:lastModifiedBy>
  <cp:revision>2</cp:revision>
  <dcterms:created xsi:type="dcterms:W3CDTF">2022-06-09T11:52:56Z</dcterms:created>
  <dcterms:modified xsi:type="dcterms:W3CDTF">2022-06-14T13:50:44Z</dcterms:modified>
</cp:coreProperties>
</file>