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28016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48" y="3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272011"/>
            <a:ext cx="9601200" cy="2705947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082310"/>
            <a:ext cx="9601200" cy="187653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D0CC-B3E3-417A-828F-4C4A379F544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12F3-A8C5-46F7-A72C-F30844B7E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4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D0CC-B3E3-417A-828F-4C4A379F544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12F3-A8C5-46F7-A72C-F30844B7E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413808"/>
            <a:ext cx="2760345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413808"/>
            <a:ext cx="8121015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D0CC-B3E3-417A-828F-4C4A379F544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12F3-A8C5-46F7-A72C-F30844B7E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3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D0CC-B3E3-417A-828F-4C4A379F544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12F3-A8C5-46F7-A72C-F30844B7E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7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937704"/>
            <a:ext cx="11041380" cy="3233102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5201392"/>
            <a:ext cx="11041380" cy="1700212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D0CC-B3E3-417A-828F-4C4A379F544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12F3-A8C5-46F7-A72C-F30844B7E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7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069042"/>
            <a:ext cx="544068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069042"/>
            <a:ext cx="544068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D0CC-B3E3-417A-828F-4C4A379F544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12F3-A8C5-46F7-A72C-F30844B7E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4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13809"/>
            <a:ext cx="1104138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905318"/>
            <a:ext cx="5415676" cy="93376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839085"/>
            <a:ext cx="5415676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905318"/>
            <a:ext cx="5442347" cy="93376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839085"/>
            <a:ext cx="544234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D0CC-B3E3-417A-828F-4C4A379F544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12F3-A8C5-46F7-A72C-F30844B7E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5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D0CC-B3E3-417A-828F-4C4A379F544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12F3-A8C5-46F7-A72C-F30844B7E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0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D0CC-B3E3-417A-828F-4C4A379F544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12F3-A8C5-46F7-A72C-F30844B7E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8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18160"/>
            <a:ext cx="4128849" cy="181356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119082"/>
            <a:ext cx="6480810" cy="5523442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331720"/>
            <a:ext cx="4128849" cy="4319800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D0CC-B3E3-417A-828F-4C4A379F544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12F3-A8C5-46F7-A72C-F30844B7E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3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18160"/>
            <a:ext cx="4128849" cy="181356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119082"/>
            <a:ext cx="6480810" cy="5523442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331720"/>
            <a:ext cx="4128849" cy="4319800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D0CC-B3E3-417A-828F-4C4A379F544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12F3-A8C5-46F7-A72C-F30844B7E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7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13809"/>
            <a:ext cx="110413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069042"/>
            <a:ext cx="110413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7203864"/>
            <a:ext cx="28803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1D0CC-B3E3-417A-828F-4C4A379F544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7203864"/>
            <a:ext cx="43205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7203864"/>
            <a:ext cx="28803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812F3-A8C5-46F7-A72C-F30844B7E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2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8355BF8-F922-4283-A07B-0F1C461EB7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987350"/>
              </p:ext>
            </p:extLst>
          </p:nvPr>
        </p:nvGraphicFramePr>
        <p:xfrm>
          <a:off x="70645" y="30165"/>
          <a:ext cx="12665075" cy="771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1155680" imgH="6789633" progId="Excel.Sheet.12">
                  <p:embed/>
                </p:oleObj>
              </mc:Choice>
              <mc:Fallback>
                <p:oleObj name="Worksheet" r:id="rId2" imgW="11155680" imgH="678963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645" y="30165"/>
                        <a:ext cx="12665075" cy="7710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1345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Excel Worksheet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joa24jm</dc:creator>
  <cp:lastModifiedBy>joa24jm</cp:lastModifiedBy>
  <cp:revision>4</cp:revision>
  <dcterms:created xsi:type="dcterms:W3CDTF">2021-03-09T11:21:15Z</dcterms:created>
  <dcterms:modified xsi:type="dcterms:W3CDTF">2021-03-09T12:35:07Z</dcterms:modified>
</cp:coreProperties>
</file>